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QSR Avg</c:v>
                </c:pt>
                <c:pt idx="5">
                  <c:v>Subway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0.437403400309119</c:v>
                </c:pt>
                <c:pt idx="3">
                  <c:v>0.47549909255898365</c:v>
                </c:pt>
                <c:pt idx="4">
                  <c:v>0.5557230181952063</c:v>
                </c:pt>
                <c:pt idx="5">
                  <c:v>0.575801749271137</c:v>
                </c:pt>
                <c:pt idx="6">
                  <c:v>0.6816208393632417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Subway</c:v>
                </c:pt>
                <c:pt idx="5">
                  <c:v>QSR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0.4916030534351145</c:v>
                </c:pt>
                <c:pt idx="3">
                  <c:v>0.5202821869488536</c:v>
                </c:pt>
                <c:pt idx="4">
                  <c:v>0.6081871345029239</c:v>
                </c:pt>
                <c:pt idx="5">
                  <c:v>0.6103315537838361</c:v>
                </c:pt>
                <c:pt idx="6">
                  <c:v>0.7010159651669086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Starbucks</c:v>
                </c:pt>
                <c:pt idx="4">
                  <c:v>QSR Avg</c:v>
                </c:pt>
                <c:pt idx="5">
                  <c:v>Subway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0.41612200435729846</c:v>
                </c:pt>
                <c:pt idx="2">
                  <c:v>0.4291497975708502</c:v>
                </c:pt>
                <c:pt idx="3">
                  <c:v>0.4437869822485207</c:v>
                </c:pt>
                <c:pt idx="4">
                  <c:v>0.5369864655731007</c:v>
                </c:pt>
                <c:pt idx="5">
                  <c:v>0.5968063872255489</c:v>
                </c:pt>
                <c:pt idx="6">
                  <c:v>0.7136752136752137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Non-Alcohol Beverage</c:v>
                </c:pt>
                <c:pt idx="1">
                  <c:v>Baked Goods</c:v>
                </c:pt>
                <c:pt idx="2">
                  <c:v>Frozen Beverage</c:v>
                </c:pt>
                <c:pt idx="3">
                  <c:v>Coffee/Espresso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0.070135747</c:v>
                </c:pt>
                <c:pt idx="1">
                  <c:v>0.128959275999999</c:v>
                </c:pt>
                <c:pt idx="2">
                  <c:v>0.165158371</c:v>
                </c:pt>
                <c:pt idx="3">
                  <c:v>0.407239819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QSR Avg</c:v>
                </c:pt>
                <c:pt idx="4">
                  <c:v>Subway</c:v>
                </c:pt>
                <c:pt idx="5">
                  <c:v>Panera Bread</c:v>
                </c:pt>
                <c:pt idx="6">
                  <c:v>Starbucks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0.615606936416185</c:v>
                </c:pt>
                <c:pt idx="3">
                  <c:v>0.6576275709323115</c:v>
                </c:pt>
                <c:pt idx="4">
                  <c:v>0.6743849493487699</c:v>
                </c:pt>
                <c:pt idx="5">
                  <c:v>0.6863905325443787</c:v>
                </c:pt>
                <c:pt idx="6">
                  <c:v>0.6928675400291121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QSR Avg</c:v>
                </c:pt>
                <c:pt idx="4">
                  <c:v>Starbucks</c:v>
                </c:pt>
                <c:pt idx="5">
                  <c:v>Subway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0.4064665127020785</c:v>
                </c:pt>
                <c:pt idx="3">
                  <c:v>0.4873708417667816</c:v>
                </c:pt>
                <c:pt idx="4">
                  <c:v>0.5395033860045146</c:v>
                </c:pt>
                <c:pt idx="5">
                  <c:v>0.5396290050590219</c:v>
                </c:pt>
                <c:pt idx="6">
                  <c:v>0.558695652173913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Burger King</c:v>
                </c:pt>
                <c:pt idx="3">
                  <c:v>QSR Avg</c:v>
                </c:pt>
                <c:pt idx="4">
                  <c:v>Subway</c:v>
                </c:pt>
                <c:pt idx="5">
                  <c:v>Starbucks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0.42105263157894735</c:v>
                </c:pt>
                <c:pt idx="2">
                  <c:v>0.42314990512333966</c:v>
                </c:pt>
                <c:pt idx="3">
                  <c:v>0.4999984061843208</c:v>
                </c:pt>
                <c:pt idx="4">
                  <c:v>0.5317220543806647</c:v>
                </c:pt>
                <c:pt idx="5">
                  <c:v>0.5501618122977346</c:v>
                </c:pt>
                <c:pt idx="6">
                  <c:v>0.5811836115326252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Dunkin' Donuts</c:v>
                </c:pt>
                <c:pt idx="3">
                  <c:v>Subway</c:v>
                </c:pt>
                <c:pt idx="4">
                  <c:v>QSR Avg</c:v>
                </c:pt>
                <c:pt idx="5">
                  <c:v>Starbucks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0.42796005706134094</c:v>
                </c:pt>
                <c:pt idx="3">
                  <c:v>0.4507845934379458</c:v>
                </c:pt>
                <c:pt idx="4">
                  <c:v>0.48877176778400844</c:v>
                </c:pt>
                <c:pt idx="5">
                  <c:v>0.5128571428571429</c:v>
                </c:pt>
                <c:pt idx="6">
                  <c:v>0.5314285714285715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tarbuck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Starbucks Competitors</a:t>
            </a:r>
          </a:p>
        </p:txBody>
      </p:sp>
      <p:pic>
        <p:nvPicPr>
          <p:cNvPr id="3" name="Picture Placeholder 2" descr="Dunkin' Donut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urger King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Panera Bread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ck-fil-A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14.5%</a:t>
            </a:r>
            <a:r>
              <a:t> of recent Starbucks guests considered visiting </a:t>
            </a:r>
            <a:r>
              <a:t>Dunkin' Donuts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2.6%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2.2%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12.6%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Starbucks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56.1%</a:t>
            </a:r>
            <a:r>
              <a:t> would have gone to another restaurant as an alternative to Starbucks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54.8%</a:t>
            </a:r>
            <a:r>
              <a:t> Of Starbucks's frequent guest are Female compared to </a:t>
            </a:r>
            <a:r>
              <a:rPr b="1"/>
              <a:t>45.4%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37.8%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38.5%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22.7%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Starbucks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Starbucks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442 recent Starbucks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