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Ruby Tuesday</c:v>
                </c:pt>
                <c:pt idx="3">
                  <c:v>TGI Fridays</c:v>
                </c:pt>
                <c:pt idx="4">
                  <c:v>Red Lobster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0.5613275613275613</c:v>
                </c:pt>
                <c:pt idx="3">
                  <c:v>0.5765895953757225</c:v>
                </c:pt>
                <c:pt idx="4">
                  <c:v>0.6152737752161384</c:v>
                </c:pt>
                <c:pt idx="5">
                  <c:v>0.617340931566192</c:v>
                </c:pt>
                <c:pt idx="6">
                  <c:v>0.6195965417867435</c:v>
                </c:pt>
                <c:pt idx="7">
                  <c:v>0.6284470246734397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Ruby Tuesday</c:v>
                </c:pt>
                <c:pt idx="2">
                  <c:v>Chili's</c:v>
                </c:pt>
                <c:pt idx="3">
                  <c:v>TGI Fridays</c:v>
                </c:pt>
                <c:pt idx="4">
                  <c:v>CDR Avg</c:v>
                </c:pt>
                <c:pt idx="5">
                  <c:v>Red Lobster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0.5788712011577424</c:v>
                </c:pt>
                <c:pt idx="2">
                  <c:v>0.5911047345767575</c:v>
                </c:pt>
                <c:pt idx="3">
                  <c:v>0.6026011560693642</c:v>
                </c:pt>
                <c:pt idx="4">
                  <c:v>0.6473716294388625</c:v>
                </c:pt>
                <c:pt idx="5">
                  <c:v>0.6507936507936508</c:v>
                </c:pt>
                <c:pt idx="6">
                  <c:v>0.6598837209302325</c:v>
                </c:pt>
                <c:pt idx="7">
                  <c:v>0.6657060518731989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Potatoes</c:v>
                </c:pt>
                <c:pt idx="2">
                  <c:v>Chicken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0.0617021279999999</c:v>
                </c:pt>
                <c:pt idx="1">
                  <c:v>0.0617021279999999</c:v>
                </c:pt>
                <c:pt idx="2">
                  <c:v>0.0914893619999999</c:v>
                </c:pt>
                <c:pt idx="3">
                  <c:v>0.127659574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TGI Fridays</c:v>
                </c:pt>
                <c:pt idx="3">
                  <c:v>Ruby Tuesday</c:v>
                </c:pt>
                <c:pt idx="4">
                  <c:v>Red Lobster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0.6248085758039816</c:v>
                </c:pt>
                <c:pt idx="3">
                  <c:v>0.6291079812206573</c:v>
                </c:pt>
                <c:pt idx="4">
                  <c:v>0.6414219474497682</c:v>
                </c:pt>
                <c:pt idx="5">
                  <c:v>0.6471544715447154</c:v>
                </c:pt>
                <c:pt idx="6">
                  <c:v>0.6549520766773163</c:v>
                </c:pt>
                <c:pt idx="7">
                  <c:v>0.6582061753386391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Ruby Tuesday</c:v>
                </c:pt>
                <c:pt idx="3">
                  <c:v>Red Lobster</c:v>
                </c:pt>
                <c:pt idx="4">
                  <c:v>TGI Fridays</c:v>
                </c:pt>
                <c:pt idx="5">
                  <c:v>CDR Avg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0.530827067669173</c:v>
                </c:pt>
                <c:pt idx="3">
                  <c:v>0.5492537313432836</c:v>
                </c:pt>
                <c:pt idx="4">
                  <c:v>0.5565476190476191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0.606015037593985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Ruby Tuesday</c:v>
                </c:pt>
                <c:pt idx="3">
                  <c:v>Red Lobster</c:v>
                </c:pt>
                <c:pt idx="4">
                  <c:v>TGI Fridays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0.5562043795620438</c:v>
                </c:pt>
                <c:pt idx="3">
                  <c:v>0.5705967976710334</c:v>
                </c:pt>
                <c:pt idx="4">
                  <c:v>0.5845481049562682</c:v>
                </c:pt>
                <c:pt idx="5">
                  <c:v>0.6046296160774198</c:v>
                </c:pt>
                <c:pt idx="6">
                  <c:v>0.6082474226804123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Ruby Tuesday</c:v>
                </c:pt>
                <c:pt idx="1">
                  <c:v>Chili's</c:v>
                </c:pt>
                <c:pt idx="2">
                  <c:v>Applebee's</c:v>
                </c:pt>
                <c:pt idx="3">
                  <c:v>TGI Fridays</c:v>
                </c:pt>
                <c:pt idx="4">
                  <c:v>Olive Garden</c:v>
                </c:pt>
                <c:pt idx="5">
                  <c:v>Red Lobster</c:v>
                </c:pt>
                <c:pt idx="6">
                  <c:v>CDR Avg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0.4483870967741935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0.5</c:v>
                </c:pt>
                <c:pt idx="4">
                  <c:v>0.501628664495114</c:v>
                </c:pt>
                <c:pt idx="5">
                  <c:v>0.5206349206349207</c:v>
                </c:pt>
                <c:pt idx="6">
                  <c:v>0.534918200721923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Ruby Tuesday</c:v>
                </c:pt>
                <c:pt idx="2">
                  <c:v>Chili's</c:v>
                </c:pt>
                <c:pt idx="3">
                  <c:v>TGI Fridays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CDR Avg</c:v>
                </c:pt>
                <c:pt idx="7">
                  <c:v>Red Lobster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0.41285714285714287</c:v>
                </c:pt>
                <c:pt idx="2">
                  <c:v>0.4357142857142857</c:v>
                </c:pt>
                <c:pt idx="3">
                  <c:v>0.4550641940085592</c:v>
                </c:pt>
                <c:pt idx="4">
                  <c:v>0.5214285714285715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0.5271428571428571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TGI Friday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TGI Fridays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Ruby Tuesday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live Garden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Outback Steakhous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Red Lobster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18.5%</a:t>
            </a:r>
            <a:r>
              <a:t> of recent TGI Fridays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3.9%</a:t>
            </a:r>
            <a:r>
              <a:t> considered visiting </a:t>
            </a:r>
            <a:r>
              <a:t>Ruby Tuesday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3.9%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9.6%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10.3%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TGI Fridays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62.5%</a:t>
            </a:r>
            <a:r>
              <a:t> would have gone to another restaurant as an alternative to TGI Fridays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56.4%</a:t>
            </a:r>
            <a:r>
              <a:t> Of TGI Fridays's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38.1%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49.6%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22.9%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TGI Fridays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TGI Fridays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47 recent TGI Fridays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