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Nachos</c:v>
                </c:pt>
                <c:pt idx="2">
                  <c:v>Burritos</c:v>
                </c:pt>
                <c:pt idx="3">
                  <c:v>Other Mexican Items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0.0445736429999999</c:v>
                </c:pt>
                <c:pt idx="1">
                  <c:v>0.0736434109999999</c:v>
                </c:pt>
                <c:pt idx="2">
                  <c:v>0.139534884</c:v>
                </c:pt>
                <c:pt idx="3">
                  <c:v>0.234496123999999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Taco Bell's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28.5%</a:t>
            </a:r>
            <a:r>
              <a:t> of recent Taco Bell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15.7%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Taco Bell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51.7%</a:t>
            </a:r>
            <a:r>
              <a:t> would have gone to another restaurant as an alternative to Taco Bell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50.4%</a:t>
            </a:r>
            <a:r>
              <a:t> Of Taco Bell's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Taco Bell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Taco Bell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516 recent Taco Bell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