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Taco John's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0.44782608695652176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Taco John's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0.5202312138728323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Taco John's</c:v>
                </c:pt>
                <c:pt idx="3">
                  <c:v>Burger King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0.3975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Beef</c:v>
                </c:pt>
                <c:pt idx="2">
                  <c:v>Fried Desserts</c:v>
                </c:pt>
                <c:pt idx="3">
                  <c:v>Burritos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0.050816697</c:v>
                </c:pt>
                <c:pt idx="1">
                  <c:v>0.052631579</c:v>
                </c:pt>
                <c:pt idx="2">
                  <c:v>0.067150635</c:v>
                </c:pt>
                <c:pt idx="3">
                  <c:v>0.156079855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Taco John's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0.6166180758017493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Taco John's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0.39323467230443976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Taco John's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0.4418145956607495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Taco John's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0.40285714285714286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aco John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Taco John's Competitors</a:t>
            </a:r>
          </a:p>
        </p:txBody>
      </p:sp>
      <p:pic>
        <p:nvPicPr>
          <p:cNvPr id="3" name="Picture Placeholder 2" descr="Taco Be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30.7%</a:t>
            </a:r>
            <a:r>
              <a:t> of recent Taco John's guests considered visiting </a:t>
            </a:r>
            <a:r>
              <a:t>Taco Bell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24.0%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Taco John's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57.7%</a:t>
            </a:r>
            <a:r>
              <a:t> would have gone to another restaurant as an alternative to Taco John's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60.0%</a:t>
            </a:r>
            <a:r>
              <a:t> Of Taco John's's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70.6%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21.8%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Taco John's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Taco John's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551 recent Taco John's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