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Ribs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0.067510549</c:v>
                </c:pt>
                <c:pt idx="1">
                  <c:v>0.080168776</c:v>
                </c:pt>
                <c:pt idx="2">
                  <c:v>0.139240505999999</c:v>
                </c:pt>
                <c:pt idx="3">
                  <c:v>0.310126582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exas Road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Texas Roadhouse's Competitors</a:t>
            </a:r>
          </a:p>
        </p:txBody>
      </p:sp>
      <p:pic>
        <p:nvPicPr>
          <p:cNvPr id="3" name="Picture Placeholder 2" descr="Outback Steak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ongHorn Steak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13.2%</a:t>
            </a:r>
            <a:r>
              <a:t> of recent Texas Roadhouse guests considered visiting </a:t>
            </a:r>
            <a:r>
              <a:t>Outback Steakhouse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9.3%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Texas Roadhouse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63.0%</a:t>
            </a:r>
            <a:r>
              <a:t> would have gone to another restaurant as an alternative to Texas Roadhouse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Texas Roadhouse's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25.3%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Texas Roadhouse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Texas Roadhouse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474 recent Texas Roadhouse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