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Red Lobster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0.5094339622641509</c:v>
                </c:pt>
                <c:pt idx="2">
                  <c:v>0.5402298850574713</c:v>
                </c:pt>
                <c:pt idx="3">
                  <c:v>0.6152737752161384</c:v>
                </c:pt>
                <c:pt idx="4">
                  <c:v>0.617340931566192</c:v>
                </c:pt>
                <c:pt idx="5">
                  <c:v>0.6195965417867435</c:v>
                </c:pt>
                <c:pt idx="6">
                  <c:v>0.6284470246734397</c:v>
                </c:pt>
                <c:pt idx="7">
                  <c:v>0.6473988439306358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CDR Avg</c:v>
                </c:pt>
                <c:pt idx="4">
                  <c:v>Red Lobster</c:v>
                </c:pt>
                <c:pt idx="5">
                  <c:v>Olive Garden</c:v>
                </c:pt>
                <c:pt idx="6">
                  <c:v>Outback Steakhouse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0.5332369942196532</c:v>
                </c:pt>
                <c:pt idx="2">
                  <c:v>0.5911047345767575</c:v>
                </c:pt>
                <c:pt idx="3">
                  <c:v>0.6473716294388625</c:v>
                </c:pt>
                <c:pt idx="4">
                  <c:v>0.6507936507936508</c:v>
                </c:pt>
                <c:pt idx="5">
                  <c:v>0.6598837209302325</c:v>
                </c:pt>
                <c:pt idx="6">
                  <c:v>0.6657060518731989</c:v>
                </c:pt>
                <c:pt idx="7">
                  <c:v>0.670028818443804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Other Desserts</c:v>
                </c:pt>
                <c:pt idx="1">
                  <c:v>Chicken</c:v>
                </c:pt>
                <c:pt idx="2">
                  <c:v>Pasta/Noodles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0.048237477</c:v>
                </c:pt>
                <c:pt idx="1">
                  <c:v>0.066790353</c:v>
                </c:pt>
                <c:pt idx="2">
                  <c:v>0.06864564</c:v>
                </c:pt>
                <c:pt idx="3">
                  <c:v>0.580705009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Red Lobster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The Cheesecake Factory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0.595679012345679</c:v>
                </c:pt>
                <c:pt idx="2">
                  <c:v>0.5960061443932412</c:v>
                </c:pt>
                <c:pt idx="3">
                  <c:v>0.6414219474497682</c:v>
                </c:pt>
                <c:pt idx="4">
                  <c:v>0.6471544715447154</c:v>
                </c:pt>
                <c:pt idx="5">
                  <c:v>0.6549520766773163</c:v>
                </c:pt>
                <c:pt idx="6">
                  <c:v>0.6578538102643857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Red Lobster</c:v>
                </c:pt>
                <c:pt idx="4">
                  <c:v>The Cheesecake Factory</c:v>
                </c:pt>
                <c:pt idx="5">
                  <c:v>CDR Avg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0.5205479452054794</c:v>
                </c:pt>
                <c:pt idx="2">
                  <c:v>0.5212121212121212</c:v>
                </c:pt>
                <c:pt idx="3">
                  <c:v>0.5492537313432836</c:v>
                </c:pt>
                <c:pt idx="4">
                  <c:v>0.586053412462908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Red Lobster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0.5238095238095238</c:v>
                </c:pt>
                <c:pt idx="2">
                  <c:v>0.524300441826215</c:v>
                </c:pt>
                <c:pt idx="3">
                  <c:v>0.5705967976710334</c:v>
                </c:pt>
                <c:pt idx="4">
                  <c:v>0.6046296160774198</c:v>
                </c:pt>
                <c:pt idx="5">
                  <c:v>0.6082474226804123</c:v>
                </c:pt>
                <c:pt idx="6">
                  <c:v>0.6206395348837209</c:v>
                </c:pt>
                <c:pt idx="7">
                  <c:v>0.637956204379562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Chili's</c:v>
                </c:pt>
                <c:pt idx="2">
                  <c:v>Applebee's</c:v>
                </c:pt>
                <c:pt idx="3">
                  <c:v>Olive Garden</c:v>
                </c:pt>
                <c:pt idx="4">
                  <c:v>Red Lobster</c:v>
                </c:pt>
                <c:pt idx="5">
                  <c:v>CDR Avg</c:v>
                </c:pt>
                <c:pt idx="6">
                  <c:v>The Cheesecake Factory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0.501628664495114</c:v>
                </c:pt>
                <c:pt idx="4">
                  <c:v>0.5206349206349207</c:v>
                </c:pt>
                <c:pt idx="5">
                  <c:v>0.534918200721923</c:v>
                </c:pt>
                <c:pt idx="6">
                  <c:v>0.5596590909090909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Applebee's</c:v>
                </c:pt>
                <c:pt idx="2">
                  <c:v>Chili's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Red Lobster</c:v>
                </c:pt>
                <c:pt idx="7">
                  <c:v>The Cheesecake Factory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0.4057142857142857</c:v>
                </c:pt>
                <c:pt idx="2">
                  <c:v>0.4357142857142857</c:v>
                </c:pt>
                <c:pt idx="3">
                  <c:v>0.5214285714285715</c:v>
                </c:pt>
                <c:pt idx="4">
                  <c:v>0.5249643366619116</c:v>
                </c:pt>
                <c:pt idx="5">
                  <c:v>0.5264056181824033</c:v>
                </c:pt>
                <c:pt idx="6">
                  <c:v>0.5271428571428571</c:v>
                </c:pt>
                <c:pt idx="7">
                  <c:v>0.5657142857142857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The Cheesecake Factory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The Cheesecake Factory's Competitors</a:t>
            </a:r>
          </a:p>
        </p:txBody>
      </p:sp>
      <p:pic>
        <p:nvPicPr>
          <p:cNvPr id="3" name="Picture Placeholder 2" descr="Olive Gard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Red Lobster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Applebee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utback Steakhouse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McDonald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li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11.5%</a:t>
            </a:r>
            <a:r>
              <a:t> of recent The Cheesecake Factory guests considered visiting </a:t>
            </a:r>
            <a:r>
              <a:t>Olive Garden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3.3%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2.4%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6.9%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The Cheesecake Factory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64.6%</a:t>
            </a:r>
            <a:r>
              <a:t> would have gone to another restaurant as an alternative to The Cheesecake Factory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53.0%</a:t>
            </a:r>
            <a:r>
              <a:t> Of The Cheesecake Factory's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42.4%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47.8%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23.4%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Cheesecake Factory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The Cheesecake Factory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502 recent The Cheesecake Factory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