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Dunkin' Donuts</c:v>
                </c:pt>
                <c:pt idx="3">
                  <c:v>Wendy's</c:v>
                </c:pt>
                <c:pt idx="4">
                  <c:v>Starbucks</c:v>
                </c:pt>
                <c:pt idx="5">
                  <c:v>QSR Avg</c:v>
                </c:pt>
                <c:pt idx="6">
                  <c:v>Tim Hortons Cafe and Bake Shop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0.4246376811594203</c:v>
                </c:pt>
                <c:pt idx="2">
                  <c:v>0.437403400309119</c:v>
                </c:pt>
                <c:pt idx="3">
                  <c:v>0.47153284671532847</c:v>
                </c:pt>
                <c:pt idx="4">
                  <c:v>0.47549909255898365</c:v>
                </c:pt>
                <c:pt idx="5">
                  <c:v>0.5557230181952063</c:v>
                </c:pt>
                <c:pt idx="6">
                  <c:v>0.5762195121951219</c:v>
                </c:pt>
                <c:pt idx="7">
                  <c:v>0.6816208393632417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Dunkin' Donuts</c:v>
                </c:pt>
                <c:pt idx="3">
                  <c:v>Starbucks</c:v>
                </c:pt>
                <c:pt idx="4">
                  <c:v>Wendy's</c:v>
                </c:pt>
                <c:pt idx="5">
                  <c:v>QSR Avg</c:v>
                </c:pt>
                <c:pt idx="6">
                  <c:v>Tim Hortons Cafe and Bake Shop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0.48554913294797686</c:v>
                </c:pt>
                <c:pt idx="2">
                  <c:v>0.4916030534351145</c:v>
                </c:pt>
                <c:pt idx="3">
                  <c:v>0.5202821869488536</c:v>
                </c:pt>
                <c:pt idx="4">
                  <c:v>0.5385735080058224</c:v>
                </c:pt>
                <c:pt idx="5">
                  <c:v>0.6103315537838361</c:v>
                </c:pt>
                <c:pt idx="6">
                  <c:v>0.6326219512195121</c:v>
                </c:pt>
                <c:pt idx="7">
                  <c:v>0.7010159651669086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Dunkin' Donuts</c:v>
                </c:pt>
                <c:pt idx="3">
                  <c:v>Starbucks</c:v>
                </c:pt>
                <c:pt idx="4">
                  <c:v>Wendy's</c:v>
                </c:pt>
                <c:pt idx="5">
                  <c:v>QSR Avg</c:v>
                </c:pt>
                <c:pt idx="6">
                  <c:v>Tim Hortons Cafe and Bake Shop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0.41612200435729846</c:v>
                </c:pt>
                <c:pt idx="2">
                  <c:v>0.4291497975708502</c:v>
                </c:pt>
                <c:pt idx="3">
                  <c:v>0.4437869822485207</c:v>
                </c:pt>
                <c:pt idx="4">
                  <c:v>0.46296296296296297</c:v>
                </c:pt>
                <c:pt idx="5">
                  <c:v>0.5369864655731007</c:v>
                </c:pt>
                <c:pt idx="6">
                  <c:v>0.5547619047619048</c:v>
                </c:pt>
                <c:pt idx="7">
                  <c:v>0.7136752136752137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Baked Goods</c:v>
                </c:pt>
                <c:pt idx="1">
                  <c:v>Breads</c:v>
                </c:pt>
                <c:pt idx="2">
                  <c:v>Coffee/Espresso</c:v>
                </c:pt>
                <c:pt idx="3">
                  <c:v>Donuts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0.085774059</c:v>
                </c:pt>
                <c:pt idx="1">
                  <c:v>0.190376569</c:v>
                </c:pt>
                <c:pt idx="2">
                  <c:v>0.253138075</c:v>
                </c:pt>
                <c:pt idx="3">
                  <c:v>0.372384937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Wendy's</c:v>
                </c:pt>
                <c:pt idx="3">
                  <c:v>Dunkin' Donuts</c:v>
                </c:pt>
                <c:pt idx="4">
                  <c:v>QSR Avg</c:v>
                </c:pt>
                <c:pt idx="5">
                  <c:v>Panera Bread</c:v>
                </c:pt>
                <c:pt idx="6">
                  <c:v>Starbucks</c:v>
                </c:pt>
                <c:pt idx="7">
                  <c:v>Tim Hortons Cafe and Bake Shop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0.583941605839416</c:v>
                </c:pt>
                <c:pt idx="3">
                  <c:v>0.615606936416185</c:v>
                </c:pt>
                <c:pt idx="4">
                  <c:v>0.6576275709323115</c:v>
                </c:pt>
                <c:pt idx="5">
                  <c:v>0.6863905325443787</c:v>
                </c:pt>
                <c:pt idx="6">
                  <c:v>0.6928675400291121</c:v>
                </c:pt>
                <c:pt idx="7">
                  <c:v>0.703757225433526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Dunkin' Donuts</c:v>
                </c:pt>
                <c:pt idx="3">
                  <c:v>Wendy's</c:v>
                </c:pt>
                <c:pt idx="4">
                  <c:v>QSR Avg</c:v>
                </c:pt>
                <c:pt idx="5">
                  <c:v>Tim Hortons Cafe and Bake Shop</c:v>
                </c:pt>
                <c:pt idx="6">
                  <c:v>Starbucks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0.35827664399092973</c:v>
                </c:pt>
                <c:pt idx="2">
                  <c:v>0.4064665127020785</c:v>
                </c:pt>
                <c:pt idx="3">
                  <c:v>0.42494226327944573</c:v>
                </c:pt>
                <c:pt idx="4">
                  <c:v>0.4873708417667816</c:v>
                </c:pt>
                <c:pt idx="5">
                  <c:v>0.5323741007194245</c:v>
                </c:pt>
                <c:pt idx="6">
                  <c:v>0.5395033860045146</c:v>
                </c:pt>
                <c:pt idx="7">
                  <c:v>0.558695652173913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Dunkin' Donuts</c:v>
                </c:pt>
                <c:pt idx="2">
                  <c:v>Burger King</c:v>
                </c:pt>
                <c:pt idx="3">
                  <c:v>Wendy's</c:v>
                </c:pt>
                <c:pt idx="4">
                  <c:v>QSR Avg</c:v>
                </c:pt>
                <c:pt idx="5">
                  <c:v>Starbucks</c:v>
                </c:pt>
                <c:pt idx="6">
                  <c:v>Tim Hortons Cafe and Bake Shop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0.42105263157894735</c:v>
                </c:pt>
                <c:pt idx="2">
                  <c:v>0.42314990512333966</c:v>
                </c:pt>
                <c:pt idx="3">
                  <c:v>0.42911877394636017</c:v>
                </c:pt>
                <c:pt idx="4">
                  <c:v>0.4999984061843208</c:v>
                </c:pt>
                <c:pt idx="5">
                  <c:v>0.5501618122977346</c:v>
                </c:pt>
                <c:pt idx="6">
                  <c:v>0.5700757575757576</c:v>
                </c:pt>
                <c:pt idx="7">
                  <c:v>0.5811836115326252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Wendy's</c:v>
                </c:pt>
                <c:pt idx="3">
                  <c:v>Dunkin' Donuts</c:v>
                </c:pt>
                <c:pt idx="4">
                  <c:v>QSR Avg</c:v>
                </c:pt>
                <c:pt idx="5">
                  <c:v>Starbucks</c:v>
                </c:pt>
                <c:pt idx="6">
                  <c:v>Tim Hortons Cafe and Bake Shop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0.3457142857142857</c:v>
                </c:pt>
                <c:pt idx="2">
                  <c:v>0.3871428571428571</c:v>
                </c:pt>
                <c:pt idx="3">
                  <c:v>0.42796005706134094</c:v>
                </c:pt>
                <c:pt idx="4">
                  <c:v>0.48877176778400844</c:v>
                </c:pt>
                <c:pt idx="5">
                  <c:v>0.5128571428571429</c:v>
                </c:pt>
                <c:pt idx="6">
                  <c:v>0.5249643366619116</c:v>
                </c:pt>
                <c:pt idx="7">
                  <c:v>0.5314285714285715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Tim Hortons Cafe and Bake Shop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Tim Hortons Cafe and Bake Shop's Competitors</a:t>
            </a:r>
          </a:p>
        </p:txBody>
      </p:sp>
      <p:pic>
        <p:nvPicPr>
          <p:cNvPr id="3" name="Picture Placeholder 2" descr="Dunkin' Donut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Burger King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McDonald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Starbuck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Wendy'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Panera Bread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26.0%</a:t>
            </a:r>
            <a:r>
              <a:t> of recent Tim Hortons Cafe and Bake Shop guests considered visiting </a:t>
            </a:r>
            <a:r>
              <a:t>Dunkin' Donuts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6.3%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4.7%</a:t>
            </a:r>
            <a:r>
              <a:t> considered visiting </a:t>
            </a:r>
            <a:r>
              <a:t>Panera Bread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4.1%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12.9%</a:t>
            </a:r>
            <a:r>
              <a:t> considered visiting </a:t>
            </a:r>
            <a:r>
              <a:t>Starbucks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23.0%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701 recent Tim Hortons Cafe and Bake Shop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52.1%</a:t>
            </a:r>
            <a:r>
              <a:t> would have gone to another restaurant as an alternative to Tim Hortons Cafe and Bake Shop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54.6%</a:t>
            </a:r>
            <a:r>
              <a:t> Of Tim Hortons Cafe and Bake Shop's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37.3%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74.5%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23.4%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 Hortons Cafe and Bake Shop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Tim Hortons Cafe and Bake Shop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478 recent Tim Hortons Cafe and Bake Shop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