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Waffle House</c:v>
                </c:pt>
                <c:pt idx="4">
                  <c:v>MSR Avg</c:v>
                </c:pt>
                <c:pt idx="5">
                  <c:v>Denny's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0.47153284671532847</c:v>
                </c:pt>
                <c:pt idx="3">
                  <c:v>0.5021645021645021</c:v>
                </c:pt>
                <c:pt idx="4">
                  <c:v>0.5021645021645021</c:v>
                </c:pt>
                <c:pt idx="5">
                  <c:v>0.5211062590975255</c:v>
                </c:pt>
                <c:pt idx="6">
                  <c:v>0.5230547550432276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Wendy's</c:v>
                </c:pt>
                <c:pt idx="4">
                  <c:v>IHOP</c:v>
                </c:pt>
                <c:pt idx="5">
                  <c:v>Waffle House</c:v>
                </c:pt>
                <c:pt idx="6">
                  <c:v>MSR Avg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0.532561505065123</c:v>
                </c:pt>
                <c:pt idx="3">
                  <c:v>0.5385735080058224</c:v>
                </c:pt>
                <c:pt idx="4">
                  <c:v>0.5603448275862069</c:v>
                </c:pt>
                <c:pt idx="5">
                  <c:v>0.5681159420289855</c:v>
                </c:pt>
                <c:pt idx="6">
                  <c:v>0.5681159420289855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Pork</c:v>
                </c:pt>
                <c:pt idx="1">
                  <c:v>Egg Dish</c:v>
                </c:pt>
                <c:pt idx="2">
                  <c:v>Potatoes</c:v>
                </c:pt>
                <c:pt idx="3">
                  <c:v>Breakfast Starches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0.078389831</c:v>
                </c:pt>
                <c:pt idx="1">
                  <c:v>0.137711864</c:v>
                </c:pt>
                <c:pt idx="2">
                  <c:v>0.241525424</c:v>
                </c:pt>
                <c:pt idx="3">
                  <c:v>0.457627118999999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Waffle House</c:v>
                </c:pt>
                <c:pt idx="4">
                  <c:v>MSR Avg</c:v>
                </c:pt>
                <c:pt idx="5">
                  <c:v>Wendy's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0.5773353751914242</c:v>
                </c:pt>
                <c:pt idx="3">
                  <c:v>0.5797317436661699</c:v>
                </c:pt>
                <c:pt idx="4">
                  <c:v>0.5797317436661699</c:v>
                </c:pt>
                <c:pt idx="5">
                  <c:v>0.583941605839416</c:v>
                </c:pt>
                <c:pt idx="6">
                  <c:v>0.5957446808510638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McDonald's</c:v>
                </c:pt>
                <c:pt idx="2">
                  <c:v>Wendy's</c:v>
                </c:pt>
                <c:pt idx="3">
                  <c:v>Waffle House</c:v>
                </c:pt>
                <c:pt idx="4">
                  <c:v>MSR Avg</c:v>
                </c:pt>
                <c:pt idx="5">
                  <c:v>Denny's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0.4465875370919881</c:v>
                </c:pt>
                <c:pt idx="4">
                  <c:v>0.4465875370919881</c:v>
                </c:pt>
                <c:pt idx="5">
                  <c:v>0.4917541229385307</c:v>
                </c:pt>
                <c:pt idx="6">
                  <c:v>0.49550898203592814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Waffle House</c:v>
                </c:pt>
                <c:pt idx="2">
                  <c:v>MSR Avg</c:v>
                </c:pt>
                <c:pt idx="3">
                  <c:v>Burger King</c:v>
                </c:pt>
                <c:pt idx="4">
                  <c:v>Wendy's</c:v>
                </c:pt>
                <c:pt idx="5">
                  <c:v>Denny's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0.40524781341107874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0.47076023391812866</c:v>
                </c:pt>
                <c:pt idx="6">
                  <c:v>0.48326055312954874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Waffle House</c:v>
                </c:pt>
                <c:pt idx="3">
                  <c:v>MSR Avg</c:v>
                </c:pt>
                <c:pt idx="4">
                  <c:v>Denny's</c:v>
                </c:pt>
                <c:pt idx="5">
                  <c:v>IHOP</c:v>
                </c:pt>
                <c:pt idx="6">
                  <c:v>Wendy's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0.37681159420289856</c:v>
                </c:pt>
                <c:pt idx="3">
                  <c:v>0.37681159420289856</c:v>
                </c:pt>
                <c:pt idx="4">
                  <c:v>0.40240963855421685</c:v>
                </c:pt>
                <c:pt idx="5">
                  <c:v>0.42162162162162165</c:v>
                </c:pt>
                <c:pt idx="6">
                  <c:v>0.42494226327944573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Wendy's</c:v>
                </c:pt>
                <c:pt idx="4">
                  <c:v>Waffle House</c:v>
                </c:pt>
                <c:pt idx="5">
                  <c:v>MSR Avg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</c:v>
                </c:pt>
                <c:pt idx="3">
                  <c:v>0.3871428571428571</c:v>
                </c:pt>
                <c:pt idx="4">
                  <c:v>0.4114285714285714</c:v>
                </c:pt>
                <c:pt idx="5">
                  <c:v>0.4114285714285714</c:v>
                </c:pt>
                <c:pt idx="6">
                  <c:v>0.4550641940085592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Waffle 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Waffle House's Competitors</a:t>
            </a:r>
          </a:p>
        </p:txBody>
      </p:sp>
      <p:pic>
        <p:nvPicPr>
          <p:cNvPr id="3" name="Picture Placeholder 2" descr="IHOP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racker Barrel Old Country Stor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enn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22.1%</a:t>
            </a:r>
            <a:r>
              <a:t> of recent Waffle House guests considered visiting </a:t>
            </a:r>
            <a:r>
              <a:t>IHOP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8.8%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12.3%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Waffle 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56.9%</a:t>
            </a:r>
            <a:r>
              <a:t> would have gone to another restaurant as an alternative to Waffle 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52.7%</a:t>
            </a:r>
            <a:r>
              <a:t> Of Waffle House's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37.3%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60.6%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21.7%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Waffle 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Waffle 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472 recent Waffle 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