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SONIC Drive-In</c:v>
                </c:pt>
                <c:pt idx="6">
                  <c:v>QSR Avg</c:v>
                </c:pt>
                <c:pt idx="7">
                  <c:v>Whataburger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0.41739130434782606</c:v>
                </c:pt>
                <c:pt idx="3">
                  <c:v>0.4246376811594203</c:v>
                </c:pt>
                <c:pt idx="4">
                  <c:v>0.47153284671532847</c:v>
                </c:pt>
                <c:pt idx="5">
                  <c:v>0.5139911634756995</c:v>
                </c:pt>
                <c:pt idx="6">
                  <c:v>0.5557230181952063</c:v>
                </c:pt>
                <c:pt idx="7">
                  <c:v>0.6430635838150289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Jack in the Box</c:v>
                </c:pt>
                <c:pt idx="4">
                  <c:v>Wendy's</c:v>
                </c:pt>
                <c:pt idx="5">
                  <c:v>SONIC Drive-In</c:v>
                </c:pt>
                <c:pt idx="6">
                  <c:v>QSR Avg</c:v>
                </c:pt>
                <c:pt idx="7">
                  <c:v>Whataburger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0.48773448773448774</c:v>
                </c:pt>
                <c:pt idx="4">
                  <c:v>0.5385735080058224</c:v>
                </c:pt>
                <c:pt idx="5">
                  <c:v>0.5797950219619327</c:v>
                </c:pt>
                <c:pt idx="6">
                  <c:v>0.6103315537838361</c:v>
                </c:pt>
                <c:pt idx="7">
                  <c:v>0.6700434153400868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SONIC Drive-In</c:v>
                </c:pt>
                <c:pt idx="6">
                  <c:v>QSR Avg</c:v>
                </c:pt>
                <c:pt idx="7">
                  <c:v>Whataburger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0.39436619718309857</c:v>
                </c:pt>
                <c:pt idx="3">
                  <c:v>0.41612200435729846</c:v>
                </c:pt>
                <c:pt idx="4">
                  <c:v>0.46296296296296297</c:v>
                </c:pt>
                <c:pt idx="5">
                  <c:v>0.512539184952978</c:v>
                </c:pt>
                <c:pt idx="6">
                  <c:v>0.5369864655731007</c:v>
                </c:pt>
                <c:pt idx="7">
                  <c:v>0.6433915211970075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Breads</c:v>
                </c:pt>
                <c:pt idx="1">
                  <c:v>Chicken</c:v>
                </c:pt>
                <c:pt idx="2">
                  <c:v>Sandwiches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0.070175439</c:v>
                </c:pt>
                <c:pt idx="1">
                  <c:v>0.070175439</c:v>
                </c:pt>
                <c:pt idx="2">
                  <c:v>0.10331384</c:v>
                </c:pt>
                <c:pt idx="3">
                  <c:v>0.516569201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Jack in the Box</c:v>
                </c:pt>
                <c:pt idx="4">
                  <c:v>Wendy's</c:v>
                </c:pt>
                <c:pt idx="5">
                  <c:v>SONIC Drive-In</c:v>
                </c:pt>
                <c:pt idx="6">
                  <c:v>QSR Avg</c:v>
                </c:pt>
                <c:pt idx="7">
                  <c:v>Whataburger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0.5749279538904899</c:v>
                </c:pt>
                <c:pt idx="4">
                  <c:v>0.583941605839416</c:v>
                </c:pt>
                <c:pt idx="5">
                  <c:v>0.5954088952654233</c:v>
                </c:pt>
                <c:pt idx="6">
                  <c:v>0.6576275709323115</c:v>
                </c:pt>
                <c:pt idx="7">
                  <c:v>0.6705539358600583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Jack in the Box</c:v>
                </c:pt>
                <c:pt idx="1">
                  <c:v>McDonald's</c:v>
                </c:pt>
                <c:pt idx="2">
                  <c:v>Burger King</c:v>
                </c:pt>
                <c:pt idx="3">
                  <c:v>Taco Bell</c:v>
                </c:pt>
                <c:pt idx="4">
                  <c:v>SONIC Drive-In</c:v>
                </c:pt>
                <c:pt idx="5">
                  <c:v>Wendy's</c:v>
                </c:pt>
                <c:pt idx="6">
                  <c:v>QSR Avg</c:v>
                </c:pt>
                <c:pt idx="7">
                  <c:v>Whataburger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0.34793187347931875</c:v>
                </c:pt>
                <c:pt idx="1">
                  <c:v>0.35570469798657717</c:v>
                </c:pt>
                <c:pt idx="2">
                  <c:v>0.35827664399092973</c:v>
                </c:pt>
                <c:pt idx="3">
                  <c:v>0.3728813559322034</c:v>
                </c:pt>
                <c:pt idx="4">
                  <c:v>0.37547892720306514</c:v>
                </c:pt>
                <c:pt idx="5">
                  <c:v>0.42494226327944573</c:v>
                </c:pt>
                <c:pt idx="6">
                  <c:v>0.4873708417667816</c:v>
                </c:pt>
                <c:pt idx="7">
                  <c:v>0.5078651685393258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SONIC Drive-In</c:v>
                </c:pt>
                <c:pt idx="3">
                  <c:v>Taco Bell</c:v>
                </c:pt>
                <c:pt idx="4">
                  <c:v>Burger King</c:v>
                </c:pt>
                <c:pt idx="5">
                  <c:v>Wendy's</c:v>
                </c:pt>
                <c:pt idx="6">
                  <c:v>QSR Avg</c:v>
                </c:pt>
                <c:pt idx="7">
                  <c:v>Whataburger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0.3775933609958506</c:v>
                </c:pt>
                <c:pt idx="2">
                  <c:v>0.40145985401459855</c:v>
                </c:pt>
                <c:pt idx="3">
                  <c:v>0.41596638655462187</c:v>
                </c:pt>
                <c:pt idx="4">
                  <c:v>0.42314990512333966</c:v>
                </c:pt>
                <c:pt idx="5">
                  <c:v>0.42911877394636017</c:v>
                </c:pt>
                <c:pt idx="6">
                  <c:v>0.4999984061843208</c:v>
                </c:pt>
                <c:pt idx="7">
                  <c:v>0.5520446096654275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Burger King</c:v>
                </c:pt>
                <c:pt idx="3">
                  <c:v>Taco Bell</c:v>
                </c:pt>
                <c:pt idx="4">
                  <c:v>Wendy's</c:v>
                </c:pt>
                <c:pt idx="5">
                  <c:v>SONIC Drive-In</c:v>
                </c:pt>
                <c:pt idx="6">
                  <c:v>QSR Avg</c:v>
                </c:pt>
                <c:pt idx="7">
                  <c:v>Whataburger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0.32857142857142857</c:v>
                </c:pt>
                <c:pt idx="2">
                  <c:v>0.3457142857142857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0.42428571428571427</c:v>
                </c:pt>
                <c:pt idx="6">
                  <c:v>0.48877176778400844</c:v>
                </c:pt>
                <c:pt idx="7">
                  <c:v>0.5771428571428572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Whataburger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Whataburger's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Jack in the Box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ONIC Drive-In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19.2%</a:t>
            </a:r>
            <a:r>
              <a:t> of recent Whataburger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8.9%</a:t>
            </a:r>
            <a:r>
              <a:t> considered visiting </a:t>
            </a:r>
            <a:r>
              <a:t>Jack in the Box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8.5%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8.0%</a:t>
            </a:r>
            <a:r>
              <a:t> considered visiting </a:t>
            </a:r>
            <a:r>
              <a:t>SONIC Drive-In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9.6%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13.8%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Whataburger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60.9%</a:t>
            </a:r>
            <a:r>
              <a:t> would have gone to another restaurant as an alternative to Whataburger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54.2%</a:t>
            </a:r>
            <a:r>
              <a:t> Of Whataburger's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40.3%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54.8%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Whataburger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Whataburger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513 recent Whataburger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