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FCR Avg</c:v>
                </c:pt>
                <c:pt idx="3">
                  <c:v>Jimmy John's Gourmet Sandwiches</c:v>
                </c:pt>
                <c:pt idx="4">
                  <c:v>Which Wich Sandwiches</c:v>
                </c:pt>
                <c:pt idx="5">
                  <c:v>Panera Bread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0.5708029197080292</c:v>
                </c:pt>
                <c:pt idx="1">
                  <c:v>0.575801749271137</c:v>
                </c:pt>
                <c:pt idx="2">
                  <c:v>0.6281943400690045</c:v>
                </c:pt>
                <c:pt idx="3">
                  <c:v>0.6322674418604651</c:v>
                </c:pt>
                <c:pt idx="4">
                  <c:v>0.6410998552821997</c:v>
                </c:pt>
                <c:pt idx="5">
                  <c:v>0.6816208393632417</c:v>
                </c:pt>
                <c:pt idx="6">
                  <c:v>0.7016011644832606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FCR Avg</c:v>
                </c:pt>
                <c:pt idx="3">
                  <c:v>Jimmy John's Gourmet Sandwiches</c:v>
                </c:pt>
                <c:pt idx="4">
                  <c:v>Which Wich Sandwiches</c:v>
                </c:pt>
                <c:pt idx="5">
                  <c:v>Panera Bread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0.6064139941690962</c:v>
                </c:pt>
                <c:pt idx="1">
                  <c:v>0.6081871345029239</c:v>
                </c:pt>
                <c:pt idx="2">
                  <c:v>0.6689551518472145</c:v>
                </c:pt>
                <c:pt idx="3">
                  <c:v>0.685672514619883</c:v>
                </c:pt>
                <c:pt idx="4">
                  <c:v>0.6865021770682148</c:v>
                </c:pt>
                <c:pt idx="5">
                  <c:v>0.7010159651669086</c:v>
                </c:pt>
                <c:pt idx="6">
                  <c:v>0.737300435413643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Sauce/Condiments</c:v>
                </c:pt>
                <c:pt idx="2">
                  <c:v>Salads</c:v>
                </c:pt>
                <c:pt idx="3">
                  <c:v>Sandwiches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0.0535331909999999</c:v>
                </c:pt>
                <c:pt idx="1">
                  <c:v>0.057815846</c:v>
                </c:pt>
                <c:pt idx="2">
                  <c:v>0.08137045</c:v>
                </c:pt>
                <c:pt idx="3">
                  <c:v>0.464668094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Which Wich Sandwiches</c:v>
                </c:pt>
                <c:pt idx="5">
                  <c:v>Jimmy John's Gourmet Sandwiches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0.635036496350365</c:v>
                </c:pt>
                <c:pt idx="1">
                  <c:v>0.6743849493487699</c:v>
                </c:pt>
                <c:pt idx="2">
                  <c:v>0.6863905325443787</c:v>
                </c:pt>
                <c:pt idx="3">
                  <c:v>0.6925554882268848</c:v>
                </c:pt>
                <c:pt idx="4">
                  <c:v>0.747093023255814</c:v>
                </c:pt>
                <c:pt idx="5">
                  <c:v>0.7478260869565218</c:v>
                </c:pt>
                <c:pt idx="6">
                  <c:v>0.763768115942029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Subway</c:v>
                </c:pt>
                <c:pt idx="2">
                  <c:v>Chipotle Mexican Grill</c:v>
                </c:pt>
                <c:pt idx="3">
                  <c:v>Jimmy John's Gourmet Sandwiches</c:v>
                </c:pt>
                <c:pt idx="4">
                  <c:v>Jersey Mike's Subs</c:v>
                </c:pt>
                <c:pt idx="5">
                  <c:v>FCR Avg</c:v>
                </c:pt>
                <c:pt idx="6">
                  <c:v>Which Wich Sandwiches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0.4770992366412214</c:v>
                </c:pt>
                <c:pt idx="3">
                  <c:v>0.5432098765432098</c:v>
                </c:pt>
                <c:pt idx="4">
                  <c:v>0.5474254742547425</c:v>
                </c:pt>
                <c:pt idx="5">
                  <c:v>0.5517788823148677</c:v>
                </c:pt>
                <c:pt idx="6">
                  <c:v>0.572429906542056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FCR Avg</c:v>
                </c:pt>
                <c:pt idx="3">
                  <c:v>Which Wich Sandwiches</c:v>
                </c:pt>
                <c:pt idx="4">
                  <c:v>Panera Bread</c:v>
                </c:pt>
                <c:pt idx="5">
                  <c:v>Jimmy John's Gourmet Sandwiches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0.47640117994100295</c:v>
                </c:pt>
                <c:pt idx="1">
                  <c:v>0.5317220543806647</c:v>
                </c:pt>
                <c:pt idx="2">
                  <c:v>0.5587967236335207</c:v>
                </c:pt>
                <c:pt idx="3">
                  <c:v>0.5784023668639053</c:v>
                </c:pt>
                <c:pt idx="4">
                  <c:v>0.5811836115326252</c:v>
                </c:pt>
                <c:pt idx="5">
                  <c:v>0.6222627737226277</c:v>
                </c:pt>
                <c:pt idx="6">
                  <c:v>0.629080118694362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Chipotle Mexican Grill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Which Wich Sandwiches</c:v>
                </c:pt>
                <c:pt idx="5">
                  <c:v>Jimmy John's Gourmet Sandwiches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0.49</c:v>
                </c:pt>
                <c:pt idx="1">
                  <c:v>0.5396290050590219</c:v>
                </c:pt>
                <c:pt idx="2">
                  <c:v>0.5462541527354652</c:v>
                </c:pt>
                <c:pt idx="3">
                  <c:v>0.558695652173913</c:v>
                </c:pt>
                <c:pt idx="4">
                  <c:v>0.5842105263157895</c:v>
                </c:pt>
                <c:pt idx="5">
                  <c:v>0.6068548387096774</c:v>
                </c:pt>
                <c:pt idx="6">
                  <c:v>0.6298157453936348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Subway</c:v>
                </c:pt>
                <c:pt idx="1">
                  <c:v>Chipotle Mexican Grill</c:v>
                </c:pt>
                <c:pt idx="2">
                  <c:v>Panera Bread</c:v>
                </c:pt>
                <c:pt idx="3">
                  <c:v>FCR Avg</c:v>
                </c:pt>
                <c:pt idx="4">
                  <c:v>Which Wich Sandwiches</c:v>
                </c:pt>
                <c:pt idx="5">
                  <c:v>Jimmy John's Gourmet Sandwiches</c:v>
                </c:pt>
                <c:pt idx="6">
                  <c:v>Jersey Mike's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0.4507845934379458</c:v>
                </c:pt>
                <c:pt idx="1">
                  <c:v>0.5214285714285715</c:v>
                </c:pt>
                <c:pt idx="2">
                  <c:v>0.5314285714285715</c:v>
                </c:pt>
                <c:pt idx="3">
                  <c:v>0.5508410886941557</c:v>
                </c:pt>
                <c:pt idx="4">
                  <c:v>0.5657142857142857</c:v>
                </c:pt>
                <c:pt idx="5">
                  <c:v>0.5685714285714286</c:v>
                </c:pt>
                <c:pt idx="6">
                  <c:v>0.609129814550642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Which Wich Sandwiche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Which Wich Sandwiches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Jersey Mike's Sub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Jimmy John's Gourmet Sandwiche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era Bread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18.7%</a:t>
            </a:r>
            <a:r>
              <a:t> of recent Which Wich Sandwiches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Jimmy John's Gourmet Sandwiches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Jersey Mike's Subs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Which Wich Sandwiches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69.4%</a:t>
            </a:r>
            <a:r>
              <a:t> would have gone to another restaurant as an alternative to Which Wich Sandwiches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54.4%</a:t>
            </a:r>
            <a:r>
              <a:t> Of Which Wich Sandwiches's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62.0%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Wich Sandwiches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Which Wich Sandwiches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474 recent Which Wich Sandwiches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