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White Castle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0.5180375180375181</c:v>
                </c:pt>
                <c:pt idx="6">
                  <c:v>0.5557230181952063</c:v>
                </c:pt>
                <c:pt idx="7">
                  <c:v>0.5574963609898108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White Castle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0.6103315537838361</c:v>
                </c:pt>
                <c:pt idx="6">
                  <c:v>0.6107871720116618</c:v>
                </c:pt>
                <c:pt idx="7">
                  <c:v>0.6124818577648766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White Castle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0.5021008403361344</c:v>
                </c:pt>
                <c:pt idx="6">
                  <c:v>0.5255813953488372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Chips</c:v>
                </c:pt>
                <c:pt idx="1">
                  <c:v>Fries</c:v>
                </c:pt>
                <c:pt idx="2">
                  <c:v>Chicken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0.041736227</c:v>
                </c:pt>
                <c:pt idx="1">
                  <c:v>0.046744574</c:v>
                </c:pt>
                <c:pt idx="2">
                  <c:v>0.086811352</c:v>
                </c:pt>
                <c:pt idx="3">
                  <c:v>0.736227045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Arby's</c:v>
                </c:pt>
                <c:pt idx="6">
                  <c:v>White Castle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0.6429608127721336</c:v>
                </c:pt>
                <c:pt idx="6">
                  <c:v>0.6435786435786436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White Castle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0.4562899786780384</c:v>
                </c:pt>
                <c:pt idx="6">
                  <c:v>0.4873708417667816</c:v>
                </c:pt>
                <c:pt idx="7">
                  <c:v>0.5097560975609756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White Castle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0.4506769825918762</c:v>
                </c:pt>
                <c:pt idx="6">
                  <c:v>0.4999984061843208</c:v>
                </c:pt>
                <c:pt idx="7">
                  <c:v>0.5048543689320388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White Castle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0.4357142857142857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hite Castl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White Castle's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27.8%</a:t>
            </a:r>
            <a:r>
              <a:t> of recent White Castle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9.9%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17.9%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17.9%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White Castle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64.7%</a:t>
            </a:r>
            <a:r>
              <a:t> would have gone to another restaurant as an alternative to White Castle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58.9%</a:t>
            </a:r>
            <a:r>
              <a:t> Of White Castle's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59.9%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20.9%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White Castle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White Castle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599 recent White Castle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