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Bj's Restaurant and Brewhouse</c:v>
                </c:pt>
                <c:pt idx="3">
                  <c:v>Yard House</c:v>
                </c:pt>
                <c:pt idx="4">
                  <c:v>CDR Avg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0.6</c:v>
                </c:pt>
                <c:pt idx="3">
                  <c:v>0.6107871720116618</c:v>
                </c:pt>
                <c:pt idx="4">
                  <c:v>0.617340931566192</c:v>
                </c:pt>
                <c:pt idx="5">
                  <c:v>0.6195965417867435</c:v>
                </c:pt>
                <c:pt idx="6">
                  <c:v>0.6284470246734397</c:v>
                </c:pt>
                <c:pt idx="7">
                  <c:v>0.6473988439306358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Bj's Restaurant and Brewhouse</c:v>
                </c:pt>
                <c:pt idx="3">
                  <c:v>Yard House</c:v>
                </c:pt>
                <c:pt idx="4">
                  <c:v>CDR Avg</c:v>
                </c:pt>
                <c:pt idx="5">
                  <c:v>Olive Garden</c:v>
                </c:pt>
                <c:pt idx="6">
                  <c:v>Outback Steakhouse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0.6277372262773723</c:v>
                </c:pt>
                <c:pt idx="3">
                  <c:v>0.6341107871720116</c:v>
                </c:pt>
                <c:pt idx="4">
                  <c:v>0.6473716294388625</c:v>
                </c:pt>
                <c:pt idx="5">
                  <c:v>0.6598837209302325</c:v>
                </c:pt>
                <c:pt idx="6">
                  <c:v>0.6657060518731989</c:v>
                </c:pt>
                <c:pt idx="7">
                  <c:v>0.670028818443804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Chicken</c:v>
                </c:pt>
                <c:pt idx="1">
                  <c:v>Nachos</c:v>
                </c:pt>
                <c:pt idx="2">
                  <c:v>Beer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0.061833689</c:v>
                </c:pt>
                <c:pt idx="1">
                  <c:v>0.0788912579999999</c:v>
                </c:pt>
                <c:pt idx="2">
                  <c:v>0.089552239</c:v>
                </c:pt>
                <c:pt idx="3">
                  <c:v>0.098081023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Bj's Restaurant and Brewhouse</c:v>
                </c:pt>
                <c:pt idx="3">
                  <c:v>Outback Steakhouse</c:v>
                </c:pt>
                <c:pt idx="4">
                  <c:v>Yard House</c:v>
                </c:pt>
                <c:pt idx="5">
                  <c:v>Olive Garden</c:v>
                </c:pt>
                <c:pt idx="6">
                  <c:v>The Cheesecake Factory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0.6067961165048543</c:v>
                </c:pt>
                <c:pt idx="3">
                  <c:v>0.6471544715447154</c:v>
                </c:pt>
                <c:pt idx="4">
                  <c:v>0.6481774960380349</c:v>
                </c:pt>
                <c:pt idx="5">
                  <c:v>0.6549520766773163</c:v>
                </c:pt>
                <c:pt idx="6">
                  <c:v>0.6578538102643857</c:v>
                </c:pt>
                <c:pt idx="7">
                  <c:v>0.6582061753386391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Bj's Restaurant and Brewhouse</c:v>
                </c:pt>
                <c:pt idx="3">
                  <c:v>The Cheesecake Factory</c:v>
                </c:pt>
                <c:pt idx="4">
                  <c:v>CDR Avg</c:v>
                </c:pt>
                <c:pt idx="5">
                  <c:v>Olive Garden</c:v>
                </c:pt>
                <c:pt idx="6">
                  <c:v>Yard House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0.5845697329376854</c:v>
                </c:pt>
                <c:pt idx="3">
                  <c:v>0.586053412462908</c:v>
                </c:pt>
                <c:pt idx="4">
                  <c:v>0.5874249581224165</c:v>
                </c:pt>
                <c:pt idx="5">
                  <c:v>0.5877061469265368</c:v>
                </c:pt>
                <c:pt idx="6">
                  <c:v>0.599112426035503</c:v>
                </c:pt>
                <c:pt idx="7">
                  <c:v>0.606015037593985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CDR Avg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Bj's Restaurant and Brewhouse</c:v>
                </c:pt>
                <c:pt idx="6">
                  <c:v>Yard House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0.6046296160774198</c:v>
                </c:pt>
                <c:pt idx="3">
                  <c:v>0.6082474226804123</c:v>
                </c:pt>
                <c:pt idx="4">
                  <c:v>0.6206395348837209</c:v>
                </c:pt>
                <c:pt idx="5">
                  <c:v>0.6231884057971014</c:v>
                </c:pt>
                <c:pt idx="6">
                  <c:v>0.6297376093294461</c:v>
                </c:pt>
                <c:pt idx="7">
                  <c:v>0.637956204379562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Olive Garden</c:v>
                </c:pt>
                <c:pt idx="3">
                  <c:v>Yard House</c:v>
                </c:pt>
                <c:pt idx="4">
                  <c:v>Bj's Restaurant and Brewhouse</c:v>
                </c:pt>
                <c:pt idx="5">
                  <c:v>CDR Avg</c:v>
                </c:pt>
                <c:pt idx="6">
                  <c:v>The Cheesecake Factory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0.501628664495114</c:v>
                </c:pt>
                <c:pt idx="3">
                  <c:v>0.512396694214876</c:v>
                </c:pt>
                <c:pt idx="4">
                  <c:v>0.5280898876404494</c:v>
                </c:pt>
                <c:pt idx="5">
                  <c:v>0.534918200721923</c:v>
                </c:pt>
                <c:pt idx="6">
                  <c:v>0.5596590909090909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Bj's Restaurant and Brewhouse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Yard House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0.5071428571428571</c:v>
                </c:pt>
                <c:pt idx="3">
                  <c:v>0.5214285714285715</c:v>
                </c:pt>
                <c:pt idx="4">
                  <c:v>0.5249643366619116</c:v>
                </c:pt>
                <c:pt idx="5">
                  <c:v>0.5264056181824033</c:v>
                </c:pt>
                <c:pt idx="6">
                  <c:v>0.5385714285714286</c:v>
                </c:pt>
                <c:pt idx="7">
                  <c:v>0.5657142857142857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Yard Hous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Yard House's Competitors</a:t>
            </a:r>
          </a:p>
        </p:txBody>
      </p:sp>
      <p:pic>
        <p:nvPicPr>
          <p:cNvPr id="3" name="Picture Placeholder 2" descr="Bj's Restaurant and Brewhouse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Olive Garden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The Cheesecake Factory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Chili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Outback Steakhouse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Applebee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7.0%</a:t>
            </a:r>
            <a:r>
              <a:t> of recent Yard House guests considered visiting </a:t>
            </a:r>
            <a:r>
              <a:t>Bj's Restaurant and Brewhouse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3.5%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3.5%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2.7%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5.5%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5.7%</a:t>
            </a:r>
            <a:r>
              <a:t> considered visiting </a:t>
            </a:r>
            <a:r>
              <a:t>The Cheesecake Factory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Yard House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69.9%</a:t>
            </a:r>
            <a:r>
              <a:t> would have gone to another restaurant as an alternative to Yard House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54.5%</a:t>
            </a:r>
            <a:r>
              <a:t> Of Yard House's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55.2%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52.6%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22.9%</a:t>
            </a:r>
            <a:r>
              <a:t> Of frequent guest are $75K - $100K compared to </a:t>
            </a:r>
            <a:r>
              <a:rPr b="1"/>
              <a:t>21.3%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Yard House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Yard House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469 recent Yard House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