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KFC</c:v>
                </c:pt>
                <c:pt idx="3">
                  <c:v>Wendy's</c:v>
                </c:pt>
                <c:pt idx="4">
                  <c:v>Arby's</c:v>
                </c:pt>
                <c:pt idx="5">
                  <c:v>Zaxby's</c:v>
                </c:pt>
                <c:pt idx="6">
                  <c:v>FCR Avg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0.4563953488372093</c:v>
                </c:pt>
                <c:pt idx="3">
                  <c:v>0.47153284671532847</c:v>
                </c:pt>
                <c:pt idx="4">
                  <c:v>0.5574963609898108</c:v>
                </c:pt>
                <c:pt idx="5">
                  <c:v>0.611271676300578</c:v>
                </c:pt>
                <c:pt idx="6">
                  <c:v>0.6281943400690045</c:v>
                </c:pt>
                <c:pt idx="7">
                  <c:v>0.736231884057971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KFC</c:v>
                </c:pt>
                <c:pt idx="3">
                  <c:v>Wendy's</c:v>
                </c:pt>
                <c:pt idx="4">
                  <c:v>Arby's</c:v>
                </c:pt>
                <c:pt idx="5">
                  <c:v>FCR Avg</c:v>
                </c:pt>
                <c:pt idx="6">
                  <c:v>Zaxby's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0.5343065693430656</c:v>
                </c:pt>
                <c:pt idx="3">
                  <c:v>0.5385735080058224</c:v>
                </c:pt>
                <c:pt idx="4">
                  <c:v>0.6107871720116618</c:v>
                </c:pt>
                <c:pt idx="5">
                  <c:v>0.6689551518472145</c:v>
                </c:pt>
                <c:pt idx="6">
                  <c:v>0.6763005780346821</c:v>
                </c:pt>
                <c:pt idx="7">
                  <c:v>0.7718023255813954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Sandwiches</c:v>
                </c:pt>
                <c:pt idx="1">
                  <c:v>Salads</c:v>
                </c:pt>
                <c:pt idx="2">
                  <c:v>Sauce/Condiments</c:v>
                </c:pt>
                <c:pt idx="3">
                  <c:v>Chicken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0.114785991999999</c:v>
                </c:pt>
                <c:pt idx="1">
                  <c:v>0.163424125</c:v>
                </c:pt>
                <c:pt idx="2">
                  <c:v>0.163424125</c:v>
                </c:pt>
                <c:pt idx="3">
                  <c:v>0.254863813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KFC</c:v>
                </c:pt>
                <c:pt idx="2">
                  <c:v>Taco Bell</c:v>
                </c:pt>
                <c:pt idx="3">
                  <c:v>Wendy's</c:v>
                </c:pt>
                <c:pt idx="4">
                  <c:v>Arby's</c:v>
                </c:pt>
                <c:pt idx="5">
                  <c:v>Zaxby's</c:v>
                </c:pt>
                <c:pt idx="6">
                  <c:v>FCR Avg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0.5542691751085383</c:v>
                </c:pt>
                <c:pt idx="2">
                  <c:v>0.5586107091172214</c:v>
                </c:pt>
                <c:pt idx="3">
                  <c:v>0.583941605839416</c:v>
                </c:pt>
                <c:pt idx="4">
                  <c:v>0.6429608127721336</c:v>
                </c:pt>
                <c:pt idx="5">
                  <c:v>0.6482558139534884</c:v>
                </c:pt>
                <c:pt idx="6">
                  <c:v>0.6925554882268848</c:v>
                </c:pt>
                <c:pt idx="7">
                  <c:v>0.7675438596491229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Arby's</c:v>
                </c:pt>
                <c:pt idx="1">
                  <c:v>Chick-fil-A</c:v>
                </c:pt>
                <c:pt idx="2">
                  <c:v>KFC</c:v>
                </c:pt>
                <c:pt idx="3">
                  <c:v>McDonald's</c:v>
                </c:pt>
                <c:pt idx="4">
                  <c:v>Taco Bell</c:v>
                </c:pt>
                <c:pt idx="5">
                  <c:v>Wendy's</c:v>
                </c:pt>
                <c:pt idx="6">
                  <c:v>Zaxby's</c:v>
                </c:pt>
                <c:pt idx="7">
                  <c:v>FCR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0.537712895377129</c:v>
                </c:pt>
                <c:pt idx="7">
                  <c:v>0.5517788823148677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KFC</c:v>
                </c:pt>
                <c:pt idx="2">
                  <c:v>Taco Bell</c:v>
                </c:pt>
                <c:pt idx="3">
                  <c:v>Wendy's</c:v>
                </c:pt>
                <c:pt idx="4">
                  <c:v>Arby's</c:v>
                </c:pt>
                <c:pt idx="5">
                  <c:v>Zaxby's</c:v>
                </c:pt>
                <c:pt idx="6">
                  <c:v>FCR Avg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0.3970856102003643</c:v>
                </c:pt>
                <c:pt idx="2">
                  <c:v>0.41596638655462187</c:v>
                </c:pt>
                <c:pt idx="3">
                  <c:v>0.42911877394636017</c:v>
                </c:pt>
                <c:pt idx="4">
                  <c:v>0.5048543689320388</c:v>
                </c:pt>
                <c:pt idx="5">
                  <c:v>0.5557692307692308</c:v>
                </c:pt>
                <c:pt idx="6">
                  <c:v>0.5587967236335207</c:v>
                </c:pt>
                <c:pt idx="7">
                  <c:v>0.6931407942238267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KFC</c:v>
                </c:pt>
                <c:pt idx="3">
                  <c:v>Wendy's</c:v>
                </c:pt>
                <c:pt idx="4">
                  <c:v>Arby's</c:v>
                </c:pt>
                <c:pt idx="5">
                  <c:v>Zaxby's</c:v>
                </c:pt>
                <c:pt idx="6">
                  <c:v>FCR Avg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0.3728813559322034</c:v>
                </c:pt>
                <c:pt idx="2">
                  <c:v>0.3940774487471526</c:v>
                </c:pt>
                <c:pt idx="3">
                  <c:v>0.42494226327944573</c:v>
                </c:pt>
                <c:pt idx="4">
                  <c:v>0.5097560975609756</c:v>
                </c:pt>
                <c:pt idx="5">
                  <c:v>0.5102564102564102</c:v>
                </c:pt>
                <c:pt idx="6">
                  <c:v>0.5462541527354652</c:v>
                </c:pt>
                <c:pt idx="7">
                  <c:v>0.6589327146171694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KFC</c:v>
                </c:pt>
                <c:pt idx="2">
                  <c:v>Taco Bell</c:v>
                </c:pt>
                <c:pt idx="3">
                  <c:v>Wendy's</c:v>
                </c:pt>
                <c:pt idx="4">
                  <c:v>Arby's</c:v>
                </c:pt>
                <c:pt idx="5">
                  <c:v>Zaxby's</c:v>
                </c:pt>
                <c:pt idx="6">
                  <c:v>FCR Avg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0.3680456490727532</c:v>
                </c:pt>
                <c:pt idx="2">
                  <c:v>0.37</c:v>
                </c:pt>
                <c:pt idx="3">
                  <c:v>0.3871428571428571</c:v>
                </c:pt>
                <c:pt idx="4">
                  <c:v>0.4614285714285714</c:v>
                </c:pt>
                <c:pt idx="5">
                  <c:v>0.5106990014265336</c:v>
                </c:pt>
                <c:pt idx="6">
                  <c:v>0.5508410886941557</c:v>
                </c:pt>
                <c:pt idx="7">
                  <c:v>0.6957142857142857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Zaxby'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Zaxby's Competitors</a:t>
            </a:r>
          </a:p>
        </p:txBody>
      </p:sp>
      <p:pic>
        <p:nvPicPr>
          <p:cNvPr id="3" name="Picture Placeholder 2" descr="Chick-fil-A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KFC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McDonald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Wendy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Taco Bell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Arby'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16.9%</a:t>
            </a:r>
            <a:r>
              <a:t> of recent Zaxby's guests considered visiting </a:t>
            </a:r>
            <a:r>
              <a:t>Chick-fil-A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7.5%</a:t>
            </a:r>
            <a:r>
              <a:t> considered visiting </a:t>
            </a:r>
            <a:r>
              <a:t>KFC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5.6%</a:t>
            </a:r>
            <a:r>
              <a:t> considered visiting </a:t>
            </a:r>
            <a:r>
              <a:t>Arby's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4.9%</a:t>
            </a:r>
            <a:r>
              <a:t> considered visiting </a:t>
            </a:r>
            <a:r>
              <a:t>Taco Bell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9.8%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11.5%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701 recent Zaxby's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60.9%</a:t>
            </a:r>
            <a:r>
              <a:t> would have gone to another restaurant as an alternative to Zaxby's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Female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51.7%</a:t>
            </a:r>
            <a:r>
              <a:t> Of Zaxby's's frequent guest are Female compared to </a:t>
            </a:r>
            <a:r>
              <a:rPr b="1"/>
              <a:t>45.2%</a:t>
            </a:r>
            <a:r>
              <a:t> across all </a:t>
            </a:r>
            <a:r>
              <a:t>FCRs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36.7%</a:t>
            </a:r>
            <a:r>
              <a:t> Of frequent guest are Millennials compared to </a:t>
            </a:r>
            <a:r>
              <a:rPr b="1"/>
              <a:t>46.6%</a:t>
            </a:r>
            <a:r>
              <a:t> across all </a:t>
            </a:r>
            <a:r>
              <a:t>FCRs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65.2%</a:t>
            </a:r>
            <a:r>
              <a:t> Of frequent guest are Caucasian compared to </a:t>
            </a:r>
            <a:r>
              <a:rPr b="1"/>
              <a:t>59.6%</a:t>
            </a:r>
            <a:r>
              <a:t> across all </a:t>
            </a:r>
            <a:r>
              <a:t>FCRs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21.2%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FCRs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Zaxby's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18,711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Zaxby's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514 recent Zaxby's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