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FCR Avg</c:v>
                </c:pt>
                <c:pt idx="5">
                  <c:v>Panera Bread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0.575801749271137</c:v>
                </c:pt>
                <c:pt idx="4">
                  <c:v>0.6281943400690045</c:v>
                </c:pt>
                <c:pt idx="5">
                  <c:v>0.6816208393632417</c:v>
                </c:pt>
                <c:pt idx="6">
                  <c:v>0.6853448275862069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FCR Avg</c:v>
                </c:pt>
                <c:pt idx="5">
                  <c:v>Zoes Kitchen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0.6064139941690962</c:v>
                </c:pt>
                <c:pt idx="3">
                  <c:v>0.6081871345029239</c:v>
                </c:pt>
                <c:pt idx="4">
                  <c:v>0.6689551518472145</c:v>
                </c:pt>
                <c:pt idx="5">
                  <c:v>0.6930835734870316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Deli Salads</c:v>
                </c:pt>
                <c:pt idx="1">
                  <c:v>Baked Goods</c:v>
                </c:pt>
                <c:pt idx="2">
                  <c:v>Chicken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0.099065421</c:v>
                </c:pt>
                <c:pt idx="1">
                  <c:v>0.128971963</c:v>
                </c:pt>
                <c:pt idx="2">
                  <c:v>0.140186916</c:v>
                </c:pt>
                <c:pt idx="3">
                  <c:v>0.155140186999999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Panera Bread</c:v>
                </c:pt>
                <c:pt idx="5">
                  <c:v>FCR Avg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0.635036496350365</c:v>
                </c:pt>
                <c:pt idx="3">
                  <c:v>0.6743849493487699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0.6930983847283406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Applebee's</c:v>
                </c:pt>
                <c:pt idx="4">
                  <c:v>Chili's</c:v>
                </c:pt>
                <c:pt idx="5">
                  <c:v>FCR Avg</c:v>
                </c:pt>
                <c:pt idx="6">
                  <c:v>Zoes Kitchen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0.5517788823148677</c:v>
                </c:pt>
                <c:pt idx="6">
                  <c:v>0.5918032786885246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Chili's</c:v>
                </c:pt>
                <c:pt idx="2">
                  <c:v>Applebee's</c:v>
                </c:pt>
                <c:pt idx="3">
                  <c:v>Subway</c:v>
                </c:pt>
                <c:pt idx="4">
                  <c:v>FCR Avg</c:v>
                </c:pt>
                <c:pt idx="5">
                  <c:v>Panera Bread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0.5317220543806647</c:v>
                </c:pt>
                <c:pt idx="4">
                  <c:v>0.5587967236335207</c:v>
                </c:pt>
                <c:pt idx="5">
                  <c:v>0.5811836115326252</c:v>
                </c:pt>
                <c:pt idx="6">
                  <c:v>0.6292974588938715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FCR Avg</c:v>
                </c:pt>
                <c:pt idx="5">
                  <c:v>Panera Bread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0.49</c:v>
                </c:pt>
                <c:pt idx="3">
                  <c:v>0.5396290050590219</c:v>
                </c:pt>
                <c:pt idx="4">
                  <c:v>0.5462541527354652</c:v>
                </c:pt>
                <c:pt idx="5">
                  <c:v>0.558695652173913</c:v>
                </c:pt>
                <c:pt idx="6">
                  <c:v>0.5771543086172345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Subway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FCR Avg</c:v>
                </c:pt>
                <c:pt idx="6">
                  <c:v>Zoes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0.4507845934379458</c:v>
                </c:pt>
                <c:pt idx="3">
                  <c:v>0.5214285714285715</c:v>
                </c:pt>
                <c:pt idx="4">
                  <c:v>0.5314285714285715</c:v>
                </c:pt>
                <c:pt idx="5">
                  <c:v>0.5508410886941557</c:v>
                </c:pt>
                <c:pt idx="6">
                  <c:v>0.5614285714285714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Zoes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Zoes Kitchen's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ck-fil-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of recent Zoes Kitchen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Zoes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62.0%</a:t>
            </a:r>
            <a:r>
              <a:t> would have gone to another restaurant as an alternative to Zoes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Zoes Kitchen's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23.9%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Zoes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Zoes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Zoes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