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Wendy's</c:v>
                </c:pt>
                <c:pt idx="2">
                  <c:v>Starbucks</c:v>
                </c:pt>
                <c:pt idx="3">
                  <c:v>Au Bon Pain</c:v>
                </c:pt>
                <c:pt idx="4">
                  <c:v>Chipotle Mexican Grill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0.437403400309119</c:v>
                </c:pt>
                <c:pt idx="1">
                  <c:v>0.47153284671532847</c:v>
                </c:pt>
                <c:pt idx="2">
                  <c:v>0.47549909255898365</c:v>
                </c:pt>
                <c:pt idx="3">
                  <c:v>0.5347826086956522</c:v>
                </c:pt>
                <c:pt idx="4">
                  <c:v>0.5708029197080292</c:v>
                </c:pt>
                <c:pt idx="5">
                  <c:v>0.575801749271137</c:v>
                </c:pt>
                <c:pt idx="6">
                  <c:v>0.6281943400690045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Starbucks</c:v>
                </c:pt>
                <c:pt idx="2">
                  <c:v>Wendy's</c:v>
                </c:pt>
                <c:pt idx="3">
                  <c:v>Au Bon Pain</c:v>
                </c:pt>
                <c:pt idx="4">
                  <c:v>Chipotle Mexican Grill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0.4916030534351145</c:v>
                </c:pt>
                <c:pt idx="1">
                  <c:v>0.5202821869488536</c:v>
                </c:pt>
                <c:pt idx="2">
                  <c:v>0.5385735080058224</c:v>
                </c:pt>
                <c:pt idx="3">
                  <c:v>0.5718432510885341</c:v>
                </c:pt>
                <c:pt idx="4">
                  <c:v>0.6064139941690962</c:v>
                </c:pt>
                <c:pt idx="5">
                  <c:v>0.6081871345029239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Salads</c:v>
                </c:pt>
                <c:pt idx="1">
                  <c:v>Sandwiches</c:v>
                </c:pt>
                <c:pt idx="2">
                  <c:v>Baked Goods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0.051759834</c:v>
                </c:pt>
                <c:pt idx="1">
                  <c:v>0.136645963</c:v>
                </c:pt>
                <c:pt idx="2">
                  <c:v>0.192546584</c:v>
                </c:pt>
                <c:pt idx="3">
                  <c:v>0.221532091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Wendy's</c:v>
                </c:pt>
                <c:pt idx="1">
                  <c:v>Au Bon Pain</c:v>
                </c:pt>
                <c:pt idx="2">
                  <c:v>Dunkin' Donuts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Panera Bread</c:v>
                </c:pt>
                <c:pt idx="6">
                  <c:v>FCR Avg</c:v>
                </c:pt>
                <c:pt idx="7">
                  <c:v>Starbucks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0.583941605839416</c:v>
                </c:pt>
                <c:pt idx="1">
                  <c:v>0.6150375939849624</c:v>
                </c:pt>
                <c:pt idx="2">
                  <c:v>0.615606936416185</c:v>
                </c:pt>
                <c:pt idx="3">
                  <c:v>0.635036496350365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0.6928675400291121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Starbucks</c:v>
                </c:pt>
                <c:pt idx="2">
                  <c:v>Subway</c:v>
                </c:pt>
                <c:pt idx="3">
                  <c:v>Wendy's</c:v>
                </c:pt>
                <c:pt idx="4">
                  <c:v>Au Bon Pain</c:v>
                </c:pt>
                <c:pt idx="5">
                  <c:v>Chipotle Mexican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0.4455252918287938</c:v>
                </c:pt>
                <c:pt idx="5">
                  <c:v>0.4770992366412214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Au Bon Pain</c:v>
                </c:pt>
                <c:pt idx="4">
                  <c:v>Subway</c:v>
                </c:pt>
                <c:pt idx="5">
                  <c:v>Starbucks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0.42105263157894735</c:v>
                </c:pt>
                <c:pt idx="1">
                  <c:v>0.42911877394636017</c:v>
                </c:pt>
                <c:pt idx="2">
                  <c:v>0.47640117994100295</c:v>
                </c:pt>
                <c:pt idx="3">
                  <c:v>0.4978038067349927</c:v>
                </c:pt>
                <c:pt idx="4">
                  <c:v>0.5317220543806647</c:v>
                </c:pt>
                <c:pt idx="5">
                  <c:v>0.5501618122977346</c:v>
                </c:pt>
                <c:pt idx="6">
                  <c:v>0.5587967236335207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Wendy's</c:v>
                </c:pt>
                <c:pt idx="2">
                  <c:v>Au Bon Pain</c:v>
                </c:pt>
                <c:pt idx="3">
                  <c:v>Chipotle Mexican Grill</c:v>
                </c:pt>
                <c:pt idx="4">
                  <c:v>Starbucks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0.4064665127020785</c:v>
                </c:pt>
                <c:pt idx="1">
                  <c:v>0.42494226327944573</c:v>
                </c:pt>
                <c:pt idx="2">
                  <c:v>0.4494163424124514</c:v>
                </c:pt>
                <c:pt idx="3">
                  <c:v>0.49</c:v>
                </c:pt>
                <c:pt idx="4">
                  <c:v>0.5395033860045146</c:v>
                </c:pt>
                <c:pt idx="5">
                  <c:v>0.5396290050590219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Wendy's</c:v>
                </c:pt>
                <c:pt idx="1">
                  <c:v>Dunkin' Donuts</c:v>
                </c:pt>
                <c:pt idx="2">
                  <c:v>Au Bon Pain</c:v>
                </c:pt>
                <c:pt idx="3">
                  <c:v>Subway</c:v>
                </c:pt>
                <c:pt idx="4">
                  <c:v>Starbucks</c:v>
                </c:pt>
                <c:pt idx="5">
                  <c:v>Chipotle Mexican Grill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0.3871428571428571</c:v>
                </c:pt>
                <c:pt idx="1">
                  <c:v>0.42796005706134094</c:v>
                </c:pt>
                <c:pt idx="2">
                  <c:v>0.4357142857142857</c:v>
                </c:pt>
                <c:pt idx="3">
                  <c:v>0.4507845934379458</c:v>
                </c:pt>
                <c:pt idx="4">
                  <c:v>0.5128571428571429</c:v>
                </c:pt>
                <c:pt idx="5">
                  <c:v>0.5214285714285715</c:v>
                </c:pt>
                <c:pt idx="6">
                  <c:v>0.5314285714285715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Au Bon Pai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Au Bon Pain's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tarbuck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Subwa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potle Mexican Gri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unkin' Donut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15.8%</a:t>
            </a:r>
            <a:r>
              <a:t> of recent Au Bon Pain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Starbucks</a:t>
            </a:r>
            <a:r>
              <a:rPr b="1"/>
              <a:t>7.9%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Au Bon Pain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57.9%</a:t>
            </a:r>
            <a:r>
              <a:t> would have gone to another restaurant as an alternative to Au Bon Pain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57.6%</a:t>
            </a:r>
            <a:r>
              <a:t> Of Au Bon Pain's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24.3%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 Bon Pain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Au Bon Pain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483 recent Au Bon Pain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