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0.5470332850940666</c:v>
                </c:pt>
                <c:pt idx="3">
                  <c:v>0.5708029197080292</c:v>
                </c:pt>
                <c:pt idx="4">
                  <c:v>0.6</c:v>
                </c:pt>
                <c:pt idx="5">
                  <c:v>0.6</c:v>
                </c:pt>
                <c:pt idx="6">
                  <c:v>0.617340931566192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0.6008708272859217</c:v>
                </c:pt>
                <c:pt idx="3">
                  <c:v>0.6064139941690962</c:v>
                </c:pt>
                <c:pt idx="4">
                  <c:v>0.6277372262773723</c:v>
                </c:pt>
                <c:pt idx="5">
                  <c:v>0.6277372262773723</c:v>
                </c:pt>
                <c:pt idx="6">
                  <c:v>0.6473716294388625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Add-Ons/Toppings</c:v>
                </c:pt>
                <c:pt idx="2">
                  <c:v>Beer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0.031055901</c:v>
                </c:pt>
                <c:pt idx="1">
                  <c:v>0.0496894409999999</c:v>
                </c:pt>
                <c:pt idx="2">
                  <c:v>0.0496894409999999</c:v>
                </c:pt>
                <c:pt idx="3">
                  <c:v>0.209109731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Bj's Restaurant and Brewhouse</c:v>
                </c:pt>
                <c:pt idx="4">
                  <c:v>Bj's Restaurant and Brewhouse</c:v>
                </c:pt>
                <c:pt idx="5">
                  <c:v>Chipotle Mexican Grill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0.5960665658093798</c:v>
                </c:pt>
                <c:pt idx="3">
                  <c:v>0.6067961165048543</c:v>
                </c:pt>
                <c:pt idx="4">
                  <c:v>0.6067961165048543</c:v>
                </c:pt>
                <c:pt idx="5">
                  <c:v>0.635036496350365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Chili's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0.4770992366412214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0.5845697329376854</c:v>
                </c:pt>
                <c:pt idx="5">
                  <c:v>0.5845697329376854</c:v>
                </c:pt>
                <c:pt idx="6">
                  <c:v>0.586053412462908</c:v>
                </c:pt>
                <c:pt idx="7">
                  <c:v>0.5874249581224165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CDR Avg</c:v>
                </c:pt>
                <c:pt idx="5">
                  <c:v>Bj's Restaurant and Brewhouse</c:v>
                </c:pt>
                <c:pt idx="6">
                  <c:v>Bj's Restaurant and Brewhouse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0.6046296160774198</c:v>
                </c:pt>
                <c:pt idx="5">
                  <c:v>0.6231884057971014</c:v>
                </c:pt>
                <c:pt idx="6">
                  <c:v>0.6231884057971014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0.4772727272727273</c:v>
                </c:pt>
                <c:pt idx="3">
                  <c:v>0.49</c:v>
                </c:pt>
                <c:pt idx="4">
                  <c:v>0.5280898876404494</c:v>
                </c:pt>
                <c:pt idx="5">
                  <c:v>0.5280898876404494</c:v>
                </c:pt>
                <c:pt idx="6">
                  <c:v>0.534918200721923</c:v>
                </c:pt>
                <c:pt idx="7">
                  <c:v>0.5596590909090909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Bj's Restaurant and Brewhouse</c:v>
                </c:pt>
                <c:pt idx="4">
                  <c:v>Bj's Restaurant and Brewhouse</c:v>
                </c:pt>
                <c:pt idx="5">
                  <c:v>Chipotle Mexican Grill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0.4442857142857143</c:v>
                </c:pt>
                <c:pt idx="3">
                  <c:v>0.5071428571428571</c:v>
                </c:pt>
                <c:pt idx="4">
                  <c:v>0.5071428571428571</c:v>
                </c:pt>
                <c:pt idx="5">
                  <c:v>0.5214285714285715</c:v>
                </c:pt>
                <c:pt idx="6">
                  <c:v>0.5264056181824033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J's Restaurant and Brew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BJ's Restaurant and Brewhouse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ffalo Wild Wing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he Cheesecake Facto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potle Mexic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J's Restaurant and Brew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Bj's Restaurant and Brewhouse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1.7%</a:t>
            </a:r>
            <a:r>
              <a:t> considered visiting </a:t>
            </a:r>
            <a:r>
              <a:t>Bj's Restaurant and Brewhouse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The Cheesecake Factory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Applebee's</a:t>
            </a:r>
            <a:r>
              <a:rPr b="1"/>
              <a:t>5.7%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Bj's Restaurant and Brewhouse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65.6%</a:t>
            </a:r>
            <a:r>
              <a:t> would have gone to another restaurant as an alternative to BJ's Restaurant and Brewhouse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BJ's Restaurant and Brewhouse's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BJ's Restaurant and Brewhouse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BJ's Restaurant and Brewhouse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BJ's Restaurant and Brewhouse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