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Panda Express</c:v>
                </c:pt>
                <c:pt idx="4">
                  <c:v>Chipotle Mexican Grill</c:v>
                </c:pt>
                <c:pt idx="5">
                  <c:v>Baja Fresh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0.41424418604651164</c:v>
                </c:pt>
                <c:pt idx="3">
                  <c:v>0.5244956772334294</c:v>
                </c:pt>
                <c:pt idx="4">
                  <c:v>0.5708029197080292</c:v>
                </c:pt>
                <c:pt idx="5">
                  <c:v>0.5716353111432706</c:v>
                </c:pt>
                <c:pt idx="6">
                  <c:v>0.575801749271137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Baja Fresh Mexican Grill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0.48695652173913045</c:v>
                </c:pt>
                <c:pt idx="3">
                  <c:v>0.5869565217391305</c:v>
                </c:pt>
                <c:pt idx="4">
                  <c:v>0.5982658959537572</c:v>
                </c:pt>
                <c:pt idx="5">
                  <c:v>0.6064139941690962</c:v>
                </c:pt>
                <c:pt idx="6">
                  <c:v>0.6081871345029239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Seafood</c:v>
                </c:pt>
                <c:pt idx="2">
                  <c:v>Dips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0.070342205</c:v>
                </c:pt>
                <c:pt idx="1">
                  <c:v>0.121673004</c:v>
                </c:pt>
                <c:pt idx="2">
                  <c:v>0.142585551</c:v>
                </c:pt>
                <c:pt idx="3">
                  <c:v>0.237642586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Panda Express</c:v>
                </c:pt>
                <c:pt idx="4">
                  <c:v>Baja Fresh Mexican Grill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0.6081871345029239</c:v>
                </c:pt>
                <c:pt idx="3">
                  <c:v>0.632183908045977</c:v>
                </c:pt>
                <c:pt idx="4">
                  <c:v>0.6328928046989721</c:v>
                </c:pt>
                <c:pt idx="5">
                  <c:v>0.635036496350365</c:v>
                </c:pt>
                <c:pt idx="6">
                  <c:v>0.6743849493487699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Del Taco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0.5204918032786885</c:v>
                </c:pt>
                <c:pt idx="6">
                  <c:v>0.5260416666666666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Del Taco</c:v>
                </c:pt>
                <c:pt idx="2">
                  <c:v>Taco Bell</c:v>
                </c:pt>
                <c:pt idx="3">
                  <c:v>Chipotle Mexican Grill</c:v>
                </c:pt>
                <c:pt idx="4">
                  <c:v>Panda Express</c:v>
                </c:pt>
                <c:pt idx="5">
                  <c:v>Subway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0.3884462151394422</c:v>
                </c:pt>
                <c:pt idx="2">
                  <c:v>0.41596638655462187</c:v>
                </c:pt>
                <c:pt idx="3">
                  <c:v>0.47640117994100295</c:v>
                </c:pt>
                <c:pt idx="4">
                  <c:v>0.48220064724919093</c:v>
                </c:pt>
                <c:pt idx="5">
                  <c:v>0.5317220543806647</c:v>
                </c:pt>
                <c:pt idx="6">
                  <c:v>0.5358711566617862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Chipotle Mexican Grill</c:v>
                </c:pt>
                <c:pt idx="4">
                  <c:v>Panda Express</c:v>
                </c:pt>
                <c:pt idx="5">
                  <c:v>Subway</c:v>
                </c:pt>
                <c:pt idx="6">
                  <c:v>Baja Fresh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0.4423076923076923</c:v>
                </c:pt>
                <c:pt idx="3">
                  <c:v>0.49</c:v>
                </c:pt>
                <c:pt idx="4">
                  <c:v>0.4972875226039783</c:v>
                </c:pt>
                <c:pt idx="5">
                  <c:v>0.5396290050590219</c:v>
                </c:pt>
                <c:pt idx="6">
                  <c:v>0.5456110154905336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Del Taco</c:v>
                </c:pt>
                <c:pt idx="3">
                  <c:v>Subway</c:v>
                </c:pt>
                <c:pt idx="4">
                  <c:v>Panda Express</c:v>
                </c:pt>
                <c:pt idx="5">
                  <c:v>Baja Fresh Mexican Grill</c:v>
                </c:pt>
                <c:pt idx="6">
                  <c:v>Chipotle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0.4928571428571429</c:v>
                </c:pt>
                <c:pt idx="6">
                  <c:v>0.5214285714285715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ja Fresh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Baja Fresh Mexican Grill's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l Tac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of recent Baja Fresh Mexican Grill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Del Taco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Taco Bell</a:t>
            </a:r>
            <a:r>
              <a:rPr b="1"/>
              <a:t>8.0%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Baja Fresh Mexican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Baja Fresh Mexican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63.7%</a:t>
            </a:r>
            <a:r>
              <a:t> Of Baja Fresh Mexican Grill's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24.2%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Baja Fresh Mexican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Baja Fresh Mexican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536 recent Baja Fresh Mexican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