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Beef 'O' Brady's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0.5252525252525253</c:v>
                </c:pt>
                <c:pt idx="3">
                  <c:v>0.5402298850574713</c:v>
                </c:pt>
                <c:pt idx="4">
                  <c:v>0.5470332850940666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Beef 'O' Brady's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0.5500725689404935</c:v>
                </c:pt>
                <c:pt idx="3">
                  <c:v>0.5911047345767575</c:v>
                </c:pt>
                <c:pt idx="4">
                  <c:v>0.6008708272859217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Add-Ons/Toppings</c:v>
                </c:pt>
                <c:pt idx="2">
                  <c:v>Beef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0.03440367</c:v>
                </c:pt>
                <c:pt idx="1">
                  <c:v>0.0366972479999999</c:v>
                </c:pt>
                <c:pt idx="2">
                  <c:v>0.0366972479999999</c:v>
                </c:pt>
                <c:pt idx="3">
                  <c:v>0.121559633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Beef 'O' Brady's</c:v>
                </c:pt>
                <c:pt idx="2">
                  <c:v>Chili's</c:v>
                </c:pt>
                <c:pt idx="3">
                  <c:v>Applebee's</c:v>
                </c:pt>
                <c:pt idx="4">
                  <c:v>Buffalo Wild Wings</c:v>
                </c:pt>
                <c:pt idx="5">
                  <c:v>Olive Garden</c:v>
                </c:pt>
                <c:pt idx="6">
                  <c:v>CDR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0.5871559633027523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0.5960665658093798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Applebee's</c:v>
                </c:pt>
                <c:pt idx="3">
                  <c:v>Beef 'O' Brady's</c:v>
                </c:pt>
                <c:pt idx="4">
                  <c:v>Chili's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0.48335974643423135</c:v>
                </c:pt>
                <c:pt idx="2">
                  <c:v>0.5205479452054794</c:v>
                </c:pt>
                <c:pt idx="3">
                  <c:v>0.5209580838323353</c:v>
                </c:pt>
                <c:pt idx="4">
                  <c:v>0.5212121212121212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Chili's</c:v>
                </c:pt>
                <c:pt idx="3">
                  <c:v>Applebee's</c:v>
                </c:pt>
                <c:pt idx="4">
                  <c:v>Beef 'O' Brady's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0.5153284671532846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0.5247813411078717</c:v>
                </c:pt>
                <c:pt idx="5">
                  <c:v>0.6046296160774198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Beef 'O' Brady's</c:v>
                </c:pt>
                <c:pt idx="4">
                  <c:v>Buffalo Wild Wings</c:v>
                </c:pt>
                <c:pt idx="5">
                  <c:v>Olive Garden</c:v>
                </c:pt>
                <c:pt idx="6">
                  <c:v>CDR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0.4702702702702703</c:v>
                </c:pt>
                <c:pt idx="4">
                  <c:v>0.4772727272727273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Beef 'O' Brady's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Olive Garden</c:v>
                </c:pt>
                <c:pt idx="6">
                  <c:v>CDR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0.4328571428571429</c:v>
                </c:pt>
                <c:pt idx="3">
                  <c:v>0.4357142857142857</c:v>
                </c:pt>
                <c:pt idx="4">
                  <c:v>0.4442857142857143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eef 'O' Brad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Beef 'O' Brady's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ffalo Wild Wing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of recent Beef 'O' Brady's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Buffalo Wild Wings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2.5%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Applebee's</a:t>
            </a:r>
            <a:r>
              <a:rPr b="1"/>
              <a:t>8.6%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Beef 'O' Brady's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58.1%</a:t>
            </a:r>
            <a:r>
              <a:t> would have gone to another restaurant as an alternative to Beef 'O' Brady's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67.9%</a:t>
            </a:r>
            <a:r>
              <a:t> Of Beef 'O' Brady's's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Beef 'O' Brady's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Beef 'O' Brady's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436 recent Beef 'O' Brady's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