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0.5094339622641509</c:v>
                </c:pt>
                <c:pt idx="3">
                  <c:v>0.5402298850574713</c:v>
                </c:pt>
                <c:pt idx="4">
                  <c:v>0.5470332850940666</c:v>
                </c:pt>
                <c:pt idx="5">
                  <c:v>0.6034985422740525</c:v>
                </c:pt>
                <c:pt idx="6">
                  <c:v>0.617340931566192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Wendy's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CDR Avg</c:v>
                </c:pt>
                <c:pt idx="6">
                  <c:v>Olive Garden</c:v>
                </c:pt>
                <c:pt idx="7">
                  <c:v>Wingstop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0.5385735080058224</c:v>
                </c:pt>
                <c:pt idx="3">
                  <c:v>0.5911047345767575</c:v>
                </c:pt>
                <c:pt idx="4">
                  <c:v>0.6008708272859217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0.6642120765832106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Chicken</c:v>
                </c:pt>
                <c:pt idx="2">
                  <c:v>Vegetables</c:v>
                </c:pt>
                <c:pt idx="3">
                  <c:v>Sauce/Condiments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0.039179104</c:v>
                </c:pt>
                <c:pt idx="1">
                  <c:v>0.055970149</c:v>
                </c:pt>
                <c:pt idx="2">
                  <c:v>0.061567164</c:v>
                </c:pt>
                <c:pt idx="3">
                  <c:v>0.130597015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0.6339677891654466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Buffalo Wild Wings</c:v>
                </c:pt>
                <c:pt idx="4">
                  <c:v>Applebee's</c:v>
                </c:pt>
                <c:pt idx="5">
                  <c:v>Chili's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0.48140495867768596</c:v>
                </c:pt>
                <c:pt idx="3">
                  <c:v>0.48335974643423135</c:v>
                </c:pt>
                <c:pt idx="4">
                  <c:v>0.5205479452054794</c:v>
                </c:pt>
                <c:pt idx="5">
                  <c:v>0.5212121212121212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Buffalo Wild Wings</c:v>
                </c:pt>
                <c:pt idx="4">
                  <c:v>Chili's</c:v>
                </c:pt>
                <c:pt idx="5">
                  <c:v>Applebee's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0.49390243902439024</c:v>
                </c:pt>
                <c:pt idx="3">
                  <c:v>0.5153284671532846</c:v>
                </c:pt>
                <c:pt idx="4">
                  <c:v>0.5238095238095238</c:v>
                </c:pt>
                <c:pt idx="5">
                  <c:v>0.524300441826215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Wingstop</c:v>
                </c:pt>
                <c:pt idx="3">
                  <c:v>Chili's</c:v>
                </c:pt>
                <c:pt idx="4">
                  <c:v>Applebee's</c:v>
                </c:pt>
                <c:pt idx="5">
                  <c:v>Buffalo Wild Wings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0.4425925925925926</c:v>
                </c:pt>
                <c:pt idx="3">
                  <c:v>0.4514285714285714</c:v>
                </c:pt>
                <c:pt idx="4">
                  <c:v>0.4540229885057471</c:v>
                </c:pt>
                <c:pt idx="5">
                  <c:v>0.4772727272727273</c:v>
                </c:pt>
                <c:pt idx="6">
                  <c:v>0.501628664495114</c:v>
                </c:pt>
                <c:pt idx="7">
                  <c:v>0.534918200721923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Chili's</c:v>
                </c:pt>
                <c:pt idx="4">
                  <c:v>Buffalo Wild Wings</c:v>
                </c:pt>
                <c:pt idx="5">
                  <c:v>Wingstop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0.4442857142857143</c:v>
                </c:pt>
                <c:pt idx="5">
                  <c:v>0.5242857142857142</c:v>
                </c:pt>
                <c:pt idx="6">
                  <c:v>0.5249643366619116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uffalo Wild Wing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Buffalo Wild Wings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ingst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10.0%</a:t>
            </a:r>
            <a:r>
              <a:t> of recent Buffalo Wild Wings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Wingstop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McDonald's</a:t>
            </a:r>
            <a:r>
              <a:rPr b="1"/>
              <a:t>6.6%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Buffalo Wild Wings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54.4%</a:t>
            </a:r>
            <a:r>
              <a:t> would have gone to another restaurant as an alternative to Buffalo Wild Wings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57.2%</a:t>
            </a:r>
            <a:r>
              <a:t> Of Buffalo Wild Wings's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43.3%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Buffalo Wild Wings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Buffalo Wild Wings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536 recent Buffalo Wild Wings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