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QSR Avg</c:v>
                </c:pt>
                <c:pt idx="6">
                  <c:v>Arby's</c:v>
                </c:pt>
                <c:pt idx="7">
                  <c:v>Captain D's Seafood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0.4563953488372093</c:v>
                </c:pt>
                <c:pt idx="3">
                  <c:v>0.47153284671532847</c:v>
                </c:pt>
                <c:pt idx="4">
                  <c:v>0.5389048991354467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0.6017191977077364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QSR Avg</c:v>
                </c:pt>
                <c:pt idx="6">
                  <c:v>Arby's</c:v>
                </c:pt>
                <c:pt idx="7">
                  <c:v>Captain D's Seafood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0.5343065693430656</c:v>
                </c:pt>
                <c:pt idx="3">
                  <c:v>0.5385735080058224</c:v>
                </c:pt>
                <c:pt idx="4">
                  <c:v>0.5924308588064047</c:v>
                </c:pt>
                <c:pt idx="5">
                  <c:v>0.6103315537838361</c:v>
                </c:pt>
                <c:pt idx="6">
                  <c:v>0.6107871720116618</c:v>
                </c:pt>
                <c:pt idx="7">
                  <c:v>0.6422413793103449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Arby's</c:v>
                </c:pt>
                <c:pt idx="6">
                  <c:v>QSR Avg</c:v>
                </c:pt>
                <c:pt idx="7">
                  <c:v>Captain D's Seafood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0.45866141732283466</c:v>
                </c:pt>
                <c:pt idx="3">
                  <c:v>0.46296296296296297</c:v>
                </c:pt>
                <c:pt idx="4">
                  <c:v>0.49127906976744184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0.5921450151057401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Beef</c:v>
                </c:pt>
                <c:pt idx="2">
                  <c:v>Baked Goods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0.022181146</c:v>
                </c:pt>
                <c:pt idx="1">
                  <c:v>0.035120148</c:v>
                </c:pt>
                <c:pt idx="2">
                  <c:v>0.112754159</c:v>
                </c:pt>
                <c:pt idx="3">
                  <c:v>0.125693161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Arby's</c:v>
                </c:pt>
                <c:pt idx="6">
                  <c:v>QSR Avg</c:v>
                </c:pt>
                <c:pt idx="7">
                  <c:v>Captain D's Seafood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0.5542691751085383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0.627906976744186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0.6826783114992722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QSR Avg</c:v>
                </c:pt>
                <c:pt idx="6">
                  <c:v>Arby's</c:v>
                </c:pt>
                <c:pt idx="7">
                  <c:v>Captain D's Seafood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0.3940774487471526</c:v>
                </c:pt>
                <c:pt idx="3">
                  <c:v>0.42494226327944573</c:v>
                </c:pt>
                <c:pt idx="4">
                  <c:v>0.46756152125279643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0.5201900237529691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QSR Avg</c:v>
                </c:pt>
                <c:pt idx="6">
                  <c:v>Arby's</c:v>
                </c:pt>
                <c:pt idx="7">
                  <c:v>Captain D's Seafood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0.42911877394636017</c:v>
                </c:pt>
                <c:pt idx="4">
                  <c:v>0.4918918918918919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0.5401709401709401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Long John Silver's</c:v>
                </c:pt>
                <c:pt idx="5">
                  <c:v>Arby's</c:v>
                </c:pt>
                <c:pt idx="6">
                  <c:v>Captain D's Seafood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0.3680456490727532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0.4114285714285714</c:v>
                </c:pt>
                <c:pt idx="5">
                  <c:v>0.4614285714285714</c:v>
                </c:pt>
                <c:pt idx="6">
                  <c:v>0.47714285714285715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gif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aptain D's Seafood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Captain D's Seafood Kitchen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Long John Silver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KFC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9.6%</a:t>
            </a:r>
            <a:r>
              <a:t> of recent Captain D's Seafood Kitchen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Long John Silver's</a:t>
            </a:r>
            <a:r>
              <a:rPr b="1"/>
              <a:t>7.8%</a:t>
            </a:r>
            <a:r>
              <a:t> considered visiting </a:t>
            </a:r>
            <a:r>
              <a:t>Long John Silver's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Captain D's Seafood Kitchen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62.4%</a:t>
            </a:r>
            <a:r>
              <a:t> would have gone to another restaurant as an alternative to Captain D's Seafood Kitchen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57.1%</a:t>
            </a:r>
            <a:r>
              <a:t> Of Captain D's Seafood Kitchen's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64.6%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19.3%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Captain D's Seafood Kitchen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Captain D's Seafood Kitchen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541 recent Captain D's Seafood Kitchen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