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Caribou Coffee</c:v>
                </c:pt>
                <c:pt idx="6">
                  <c:v>Subway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0.47549909255898365</c:v>
                </c:pt>
                <c:pt idx="4">
                  <c:v>0.5557230181952063</c:v>
                </c:pt>
                <c:pt idx="5">
                  <c:v>0.5719237435008665</c:v>
                </c:pt>
                <c:pt idx="6">
                  <c:v>0.575801749271137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Subway</c:v>
                </c:pt>
                <c:pt idx="5">
                  <c:v>QSR Avg</c:v>
                </c:pt>
                <c:pt idx="6">
                  <c:v>Caribou Coffee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0.6280276816608996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Caribou Coffee</c:v>
                </c:pt>
                <c:pt idx="5">
                  <c:v>QSR Avg</c:v>
                </c:pt>
                <c:pt idx="6">
                  <c:v>Subway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0.5306122448979592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0.7136752136752137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Non-Alcohol Beverage</c:v>
                </c:pt>
                <c:pt idx="1">
                  <c:v>Breads</c:v>
                </c:pt>
                <c:pt idx="2">
                  <c:v>Baked Goods</c:v>
                </c:pt>
                <c:pt idx="3">
                  <c:v>Coffee/Espresso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0.068965517</c:v>
                </c:pt>
                <c:pt idx="1">
                  <c:v>0.127789047</c:v>
                </c:pt>
                <c:pt idx="2">
                  <c:v>0.154158215</c:v>
                </c:pt>
                <c:pt idx="3">
                  <c:v>0.440162272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Subway</c:v>
                </c:pt>
                <c:pt idx="5">
                  <c:v>Panera Bread</c:v>
                </c:pt>
                <c:pt idx="6">
                  <c:v>Starbucks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0.615606936416185</c:v>
                </c:pt>
                <c:pt idx="3">
                  <c:v>0.6576275709323115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0.6928675400291121</c:v>
                </c:pt>
                <c:pt idx="7">
                  <c:v>0.7536231884057971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Starbucks</c:v>
                </c:pt>
                <c:pt idx="5">
                  <c:v>Subway</c:v>
                </c:pt>
                <c:pt idx="6">
                  <c:v>Panera Bread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0.4873708417667816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0.558695652173913</c:v>
                </c:pt>
                <c:pt idx="7">
                  <c:v>0.5640495867768595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QSR Avg</c:v>
                </c:pt>
                <c:pt idx="4">
                  <c:v>Subway</c:v>
                </c:pt>
                <c:pt idx="5">
                  <c:v>Starbucks</c:v>
                </c:pt>
                <c:pt idx="6">
                  <c:v>Panera Bread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0.4999984061843208</c:v>
                </c:pt>
                <c:pt idx="4">
                  <c:v>0.5317220543806647</c:v>
                </c:pt>
                <c:pt idx="5">
                  <c:v>0.5501618122977346</c:v>
                </c:pt>
                <c:pt idx="6">
                  <c:v>0.5811836115326252</c:v>
                </c:pt>
                <c:pt idx="7">
                  <c:v>0.6282051282051282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Subway</c:v>
                </c:pt>
                <c:pt idx="4">
                  <c:v>QSR Avg</c:v>
                </c:pt>
                <c:pt idx="5">
                  <c:v>Starbucks</c:v>
                </c:pt>
                <c:pt idx="6">
                  <c:v>Panera Bread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0.42796005706134094</c:v>
                </c:pt>
                <c:pt idx="3">
                  <c:v>0.4507845934379458</c:v>
                </c:pt>
                <c:pt idx="4">
                  <c:v>0.48877176778400844</c:v>
                </c:pt>
                <c:pt idx="5">
                  <c:v>0.5128571428571429</c:v>
                </c:pt>
                <c:pt idx="6">
                  <c:v>0.5314285714285715</c:v>
                </c:pt>
                <c:pt idx="7">
                  <c:v>0.5834522111269614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ibou Coffe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Caribou Coffee's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unkin' Donut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50.3%</a:t>
            </a:r>
            <a:r>
              <a:t> of recent Caribou Coffee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McDonald's</a:t>
            </a:r>
            <a:r>
              <a:rPr b="1"/>
              <a:t>9.2%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Caribou Coffee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48.2%</a:t>
            </a:r>
            <a:r>
              <a:t> would have gone to another restaurant as an alternative to Caribou Coffee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Caribou Coffee's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Caribou Coffee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Caribou Coffee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493 recent Caribou Coffee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