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0.036036036</c:v>
                </c:pt>
                <c:pt idx="1">
                  <c:v>0.0463320459999999</c:v>
                </c:pt>
                <c:pt idx="2">
                  <c:v>0.064350064</c:v>
                </c:pt>
                <c:pt idx="3">
                  <c:v>0.460746461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l's Jr.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Carl's Jr.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26.6%</a:t>
            </a:r>
            <a:r>
              <a:t> of recent Carl's Jr.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Burger King</a:t>
            </a:r>
            <a:r>
              <a:rPr b="1"/>
              <a:t>16.3%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Carl's Jr.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Carl's Jr.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Carl's Jr.'s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Carl's Jr.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Carl's Jr.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777 recent Carl's Jr.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