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CDR Avg</c:v>
                </c:pt>
                <c:pt idx="3">
                  <c:v>Outback Steakhouse</c:v>
                </c:pt>
                <c:pt idx="4">
                  <c:v>Olive Garden</c:v>
                </c:pt>
                <c:pt idx="5">
                  <c:v>Bonefish Grill</c:v>
                </c:pt>
                <c:pt idx="6">
                  <c:v>LongHorn Steakhouse</c:v>
                </c:pt>
                <c:pt idx="7">
                  <c:v>Carrabba's Italian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0.5094339622641509</c:v>
                </c:pt>
                <c:pt idx="1">
                  <c:v>0.5402298850574713</c:v>
                </c:pt>
                <c:pt idx="2">
                  <c:v>0.617340931566192</c:v>
                </c:pt>
                <c:pt idx="3">
                  <c:v>0.6195965417867435</c:v>
                </c:pt>
                <c:pt idx="4">
                  <c:v>0.6284470246734397</c:v>
                </c:pt>
                <c:pt idx="5">
                  <c:v>0.6503597122302158</c:v>
                </c:pt>
                <c:pt idx="6">
                  <c:v>0.6852646638054364</c:v>
                </c:pt>
                <c:pt idx="7">
                  <c:v>0.7008670520231214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CDR Avg</c:v>
                </c:pt>
                <c:pt idx="3">
                  <c:v>Olive Garden</c:v>
                </c:pt>
                <c:pt idx="4">
                  <c:v>Outback Steakhouse</c:v>
                </c:pt>
                <c:pt idx="5">
                  <c:v>Bonefish Grill</c:v>
                </c:pt>
                <c:pt idx="6">
                  <c:v>LongHorn Steakhouse</c:v>
                </c:pt>
                <c:pt idx="7">
                  <c:v>Carrabba's Italian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0.5332369942196532</c:v>
                </c:pt>
                <c:pt idx="1">
                  <c:v>0.5911047345767575</c:v>
                </c:pt>
                <c:pt idx="2">
                  <c:v>0.6473716294388625</c:v>
                </c:pt>
                <c:pt idx="3">
                  <c:v>0.6598837209302325</c:v>
                </c:pt>
                <c:pt idx="4">
                  <c:v>0.6657060518731989</c:v>
                </c:pt>
                <c:pt idx="5">
                  <c:v>0.6796536796536796</c:v>
                </c:pt>
                <c:pt idx="6">
                  <c:v>0.7134670487106017</c:v>
                </c:pt>
                <c:pt idx="7">
                  <c:v>0.7227866473149492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Sauce/Condiments</c:v>
                </c:pt>
                <c:pt idx="1">
                  <c:v>Beef</c:v>
                </c:pt>
                <c:pt idx="2">
                  <c:v>Pasta/Noodles</c:v>
                </c:pt>
                <c:pt idx="3">
                  <c:v>Chicken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0.071290944</c:v>
                </c:pt>
                <c:pt idx="1">
                  <c:v>0.156069364</c:v>
                </c:pt>
                <c:pt idx="2">
                  <c:v>0.165703275999999</c:v>
                </c:pt>
                <c:pt idx="3">
                  <c:v>0.179190751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Outback Steakhouse</c:v>
                </c:pt>
                <c:pt idx="3">
                  <c:v>Olive Garden</c:v>
                </c:pt>
                <c:pt idx="4">
                  <c:v>CDR Avg</c:v>
                </c:pt>
                <c:pt idx="5">
                  <c:v>Bonefish Grill</c:v>
                </c:pt>
                <c:pt idx="6">
                  <c:v>LongHorn Steakhouse</c:v>
                </c:pt>
                <c:pt idx="7">
                  <c:v>Carrabba's Italian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0.595679012345679</c:v>
                </c:pt>
                <c:pt idx="1">
                  <c:v>0.5960061443932412</c:v>
                </c:pt>
                <c:pt idx="2">
                  <c:v>0.6471544715447154</c:v>
                </c:pt>
                <c:pt idx="3">
                  <c:v>0.6549520766773163</c:v>
                </c:pt>
                <c:pt idx="4">
                  <c:v>0.6582061753386391</c:v>
                </c:pt>
                <c:pt idx="5">
                  <c:v>0.6879875195007801</c:v>
                </c:pt>
                <c:pt idx="6">
                  <c:v>0.696969696969697</c:v>
                </c:pt>
                <c:pt idx="7">
                  <c:v>0.7193548387096774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CDR Avg</c:v>
                </c:pt>
                <c:pt idx="3">
                  <c:v>Olive Garden</c:v>
                </c:pt>
                <c:pt idx="4">
                  <c:v>Outback Steakhouse</c:v>
                </c:pt>
                <c:pt idx="5">
                  <c:v>LongHorn Steakhouse</c:v>
                </c:pt>
                <c:pt idx="6">
                  <c:v>Bonefish Grill</c:v>
                </c:pt>
                <c:pt idx="7">
                  <c:v>Carrabba's Italian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0.5205479452054794</c:v>
                </c:pt>
                <c:pt idx="1">
                  <c:v>0.5212121212121212</c:v>
                </c:pt>
                <c:pt idx="2">
                  <c:v>0.5874249581224165</c:v>
                </c:pt>
                <c:pt idx="3">
                  <c:v>0.5877061469265368</c:v>
                </c:pt>
                <c:pt idx="4">
                  <c:v>0.606015037593985</c:v>
                </c:pt>
                <c:pt idx="5">
                  <c:v>0.6187683284457478</c:v>
                </c:pt>
                <c:pt idx="6">
                  <c:v>0.6332842415316642</c:v>
                </c:pt>
                <c:pt idx="7">
                  <c:v>0.6632047477744807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CDR Avg</c:v>
                </c:pt>
                <c:pt idx="3">
                  <c:v>Outback Steakhouse</c:v>
                </c:pt>
                <c:pt idx="4">
                  <c:v>Olive Garden</c:v>
                </c:pt>
                <c:pt idx="5">
                  <c:v>LongHorn Steakhouse</c:v>
                </c:pt>
                <c:pt idx="6">
                  <c:v>Bonefish Grill</c:v>
                </c:pt>
                <c:pt idx="7">
                  <c:v>Carrabba's Italian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0.5238095238095238</c:v>
                </c:pt>
                <c:pt idx="1">
                  <c:v>0.524300441826215</c:v>
                </c:pt>
                <c:pt idx="2">
                  <c:v>0.6046296160774198</c:v>
                </c:pt>
                <c:pt idx="3">
                  <c:v>0.6082474226804123</c:v>
                </c:pt>
                <c:pt idx="4">
                  <c:v>0.6206395348837209</c:v>
                </c:pt>
                <c:pt idx="5">
                  <c:v>0.6358381502890174</c:v>
                </c:pt>
                <c:pt idx="6">
                  <c:v>0.6700434153400868</c:v>
                </c:pt>
                <c:pt idx="7">
                  <c:v>0.6915204678362573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Olive Garden</c:v>
                </c:pt>
                <c:pt idx="3">
                  <c:v>LongHorn Steakhouse</c:v>
                </c:pt>
                <c:pt idx="4">
                  <c:v>CDR Avg</c:v>
                </c:pt>
                <c:pt idx="5">
                  <c:v>Bonefish Grill</c:v>
                </c:pt>
                <c:pt idx="6">
                  <c:v>Outback Steakhouse</c:v>
                </c:pt>
                <c:pt idx="7">
                  <c:v>Carrabba's Italian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0.4514285714285714</c:v>
                </c:pt>
                <c:pt idx="1">
                  <c:v>0.4540229885057471</c:v>
                </c:pt>
                <c:pt idx="2">
                  <c:v>0.501628664495114</c:v>
                </c:pt>
                <c:pt idx="3">
                  <c:v>0.5070422535211268</c:v>
                </c:pt>
                <c:pt idx="4">
                  <c:v>0.534918200721923</c:v>
                </c:pt>
                <c:pt idx="5">
                  <c:v>0.5523809523809524</c:v>
                </c:pt>
                <c:pt idx="6">
                  <c:v>0.5609756097560976</c:v>
                </c:pt>
                <c:pt idx="7">
                  <c:v>0.6359223300970874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Outback Steakhouse</c:v>
                </c:pt>
                <c:pt idx="3">
                  <c:v>Olive Garden</c:v>
                </c:pt>
                <c:pt idx="4">
                  <c:v>CDR Avg</c:v>
                </c:pt>
                <c:pt idx="5">
                  <c:v>Bonefish Grill</c:v>
                </c:pt>
                <c:pt idx="6">
                  <c:v>Carrabba's Italian Grill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0.4057142857142857</c:v>
                </c:pt>
                <c:pt idx="1">
                  <c:v>0.4357142857142857</c:v>
                </c:pt>
                <c:pt idx="2">
                  <c:v>0.5214285714285715</c:v>
                </c:pt>
                <c:pt idx="3">
                  <c:v>0.5249643366619116</c:v>
                </c:pt>
                <c:pt idx="4">
                  <c:v>0.5264056181824033</c:v>
                </c:pt>
                <c:pt idx="5">
                  <c:v>0.5828571428571429</c:v>
                </c:pt>
                <c:pt idx="6">
                  <c:v>0.5857142857142857</c:v>
                </c:pt>
                <c:pt idx="7">
                  <c:v>0.59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Carrabba's Italian Grill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Carrabba's Italian Grill Competitors</a:t>
            </a:r>
          </a:p>
        </p:txBody>
      </p:sp>
      <p:pic>
        <p:nvPicPr>
          <p:cNvPr id="3" name="Picture Placeholder 2" descr="Olive Garden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LongHorn Steakhouse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Outback Steakhouse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Applebee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Chili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Bonefish Grill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24.2%</a:t>
            </a:r>
            <a:r>
              <a:t> of recent Carrabba's Italian Grill guests considered visiting </a:t>
            </a:r>
            <a:r>
              <a:t>Olive Garden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4.7%</a:t>
            </a:r>
            <a:r>
              <a:t> considered visiting </a:t>
            </a:r>
            <a:r>
              <a:t>LongHorn Steakhouse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3.7%</a:t>
            </a:r>
            <a:r>
              <a:t> considered visiting </a:t>
            </a:r>
            <a:r>
              <a:t>Bonefish Grill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3.5%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5.7%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12.0%</a:t>
            </a:r>
            <a:r>
              <a:t> considered visiting </a:t>
            </a:r>
            <a:r>
              <a:t>Outback Steakhouse</a:t>
            </a:r>
            <a:r>
              <a:rPr b="1"/>
              <a:t>12.0%</a:t>
            </a:r>
            <a:r>
              <a:t> considered visiting </a:t>
            </a:r>
            <a:r>
              <a:t>Outback Steakhouse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Carrabba's Italian Grill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70.3%</a:t>
            </a:r>
            <a:r>
              <a:t> would have gone to another restaurant as an alternative to Carrabba's Italian Grill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58.3%</a:t>
            </a:r>
            <a:r>
              <a:t> Of Carrabba's Italian Grill's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44.6%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70.8%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24.0%</a:t>
            </a:r>
            <a:r>
              <a:t> Of frequent guest are $50K - $75K compared to </a:t>
            </a:r>
            <a:r>
              <a:rPr b="1"/>
              <a:t>22.1%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Carrabba's Italian Grill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Carrabba's Italian Grill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519 recent Carrabba's Italian Grill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