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Friendly's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0.437403400309119</c:v>
                </c:pt>
                <c:pt idx="2">
                  <c:v>0.47895500725689405</c:v>
                </c:pt>
                <c:pt idx="3">
                  <c:v>0.5119402985074627</c:v>
                </c:pt>
                <c:pt idx="4">
                  <c:v>0.5557230181952063</c:v>
                </c:pt>
                <c:pt idx="5">
                  <c:v>0.5718608169440242</c:v>
                </c:pt>
                <c:pt idx="6">
                  <c:v>0.6314199395770392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Friendly's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0.4916030534351145</c:v>
                </c:pt>
                <c:pt idx="2">
                  <c:v>0.5399129172714079</c:v>
                </c:pt>
                <c:pt idx="3">
                  <c:v>0.5884101040118871</c:v>
                </c:pt>
                <c:pt idx="4">
                  <c:v>0.6103315537838361</c:v>
                </c:pt>
                <c:pt idx="5">
                  <c:v>0.6565809379727685</c:v>
                </c:pt>
                <c:pt idx="6">
                  <c:v>0.6956521739130435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Dairy Queen</c:v>
                </c:pt>
                <c:pt idx="3">
                  <c:v>Baskin-Robbins</c:v>
                </c:pt>
                <c:pt idx="4">
                  <c:v>QSR Avg</c:v>
                </c:pt>
                <c:pt idx="5">
                  <c:v>Friendly's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0.4291497975708502</c:v>
                </c:pt>
                <c:pt idx="2">
                  <c:v>0.4723618090452261</c:v>
                </c:pt>
                <c:pt idx="3">
                  <c:v>0.5264623955431755</c:v>
                </c:pt>
                <c:pt idx="4">
                  <c:v>0.5369864655731007</c:v>
                </c:pt>
                <c:pt idx="5">
                  <c:v>0.5660377358490566</c:v>
                </c:pt>
                <c:pt idx="6">
                  <c:v>0.6158940397350994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/>
                </c:pt>
                <c:pt idx="1">
                  <c:v>Add-Ons/Toppings</c:v>
                </c:pt>
                <c:pt idx="2">
                  <c:v>Baked Goods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0.065180103</c:v>
                </c:pt>
                <c:pt idx="2">
                  <c:v>0.195540309</c:v>
                </c:pt>
                <c:pt idx="3">
                  <c:v>0.759862779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Friendly's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0.615606936416185</c:v>
                </c:pt>
                <c:pt idx="2">
                  <c:v>0.6226993865030674</c:v>
                </c:pt>
                <c:pt idx="3">
                  <c:v>0.648766328011611</c:v>
                </c:pt>
                <c:pt idx="4">
                  <c:v>0.6576275709323115</c:v>
                </c:pt>
                <c:pt idx="5">
                  <c:v>0.6797671033478894</c:v>
                </c:pt>
                <c:pt idx="6">
                  <c:v>0.7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Dairy Queen</c:v>
                </c:pt>
                <c:pt idx="3">
                  <c:v>Friendly's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0.4064665127020785</c:v>
                </c:pt>
                <c:pt idx="2">
                  <c:v>0.455188679245283</c:v>
                </c:pt>
                <c:pt idx="3">
                  <c:v>0.4785714285714286</c:v>
                </c:pt>
                <c:pt idx="4">
                  <c:v>0.4873708417667816</c:v>
                </c:pt>
                <c:pt idx="5">
                  <c:v>0.5</c:v>
                </c:pt>
                <c:pt idx="6">
                  <c:v>0.5300207039337475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Friendly's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0.4897579143389199</c:v>
                </c:pt>
                <c:pt idx="3">
                  <c:v>0.4999984061843208</c:v>
                </c:pt>
                <c:pt idx="4">
                  <c:v>0.5092592592592593</c:v>
                </c:pt>
                <c:pt idx="5">
                  <c:v>0.5094339622641509</c:v>
                </c:pt>
                <c:pt idx="6">
                  <c:v>0.5508345978755691</c:v>
                </c:pt>
                <c:pt idx="7">
                  <c:v>0.5689149560117303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Cold Stone Creamery</c:v>
                </c:pt>
                <c:pt idx="7">
                  <c:v>Carvel Ice Cream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0.37714285714285717</c:v>
                </c:pt>
                <c:pt idx="2">
                  <c:v>0.42796005706134094</c:v>
                </c:pt>
                <c:pt idx="3">
                  <c:v>0.4585714285714286</c:v>
                </c:pt>
                <c:pt idx="4">
                  <c:v>0.48877176778400844</c:v>
                </c:pt>
                <c:pt idx="5">
                  <c:v>0.5257142857142857</c:v>
                </c:pt>
                <c:pt idx="6">
                  <c:v>0.6214285714285714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rvel Ice Cream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Carvel Ice Cream's Competitors</a:t>
            </a:r>
          </a:p>
        </p:txBody>
      </p:sp>
      <p:pic>
        <p:nvPicPr>
          <p:cNvPr id="3" name="Picture Placeholder 2" descr="Baskin-Robbin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Friendl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airy Que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unkin' Donut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old Stone Creamer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14.9%</a:t>
            </a:r>
            <a:r>
              <a:t> of recent Carvel Ice Cream guests considered visiting </a:t>
            </a:r>
            <a:r>
              <a:t>Baskin-Robbins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Friendly's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Cold Stone Creamery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14.0%</a:t>
            </a:r>
            <a:r>
              <a:t> considered visiting </a:t>
            </a:r>
            <a:r>
              <a:t>Dairy Queen</a:t>
            </a:r>
            <a:r>
              <a:rPr b="1"/>
              <a:t>14.0%</a:t>
            </a:r>
            <a:r>
              <a:t> considered visiting </a:t>
            </a:r>
            <a:r>
              <a:t>Dairy Queen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Carvel Ice Cream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48.9%</a:t>
            </a:r>
            <a:r>
              <a:t> would have gone to another restaurant as an alternative to Carvel Ice Cream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57.3%</a:t>
            </a:r>
            <a:r>
              <a:t> Of Carvel Ice Cream's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Carvel Ice Cream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Carvel Ice Cream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583 recent Carvel Ice Cream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