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Wendy's</c:v>
                </c:pt>
                <c:pt idx="4">
                  <c:v>QSR Avg</c:v>
                </c:pt>
                <c:pt idx="5">
                  <c:v>Subway</c:v>
                </c:pt>
                <c:pt idx="6">
                  <c:v>Charley's Philly Steaks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0.3991291727140784</c:v>
                </c:pt>
                <c:pt idx="2">
                  <c:v>0.4246376811594203</c:v>
                </c:pt>
                <c:pt idx="3">
                  <c:v>0.47153284671532847</c:v>
                </c:pt>
                <c:pt idx="4">
                  <c:v>0.5557230181952063</c:v>
                </c:pt>
                <c:pt idx="5">
                  <c:v>0.575801749271137</c:v>
                </c:pt>
                <c:pt idx="6">
                  <c:v>0.61794500723589</c:v>
                </c:pt>
                <c:pt idx="7">
                  <c:v>0.736231884057971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Wendy's</c:v>
                </c:pt>
                <c:pt idx="4">
                  <c:v>Subway</c:v>
                </c:pt>
                <c:pt idx="5">
                  <c:v>QSR Avg</c:v>
                </c:pt>
                <c:pt idx="6">
                  <c:v>Charley's Philly Steaks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0.4809384164222874</c:v>
                </c:pt>
                <c:pt idx="2">
                  <c:v>0.48554913294797686</c:v>
                </c:pt>
                <c:pt idx="3">
                  <c:v>0.5385735080058224</c:v>
                </c:pt>
                <c:pt idx="4">
                  <c:v>0.6081871345029239</c:v>
                </c:pt>
                <c:pt idx="5">
                  <c:v>0.6103315537838361</c:v>
                </c:pt>
                <c:pt idx="6">
                  <c:v>0.6968390804597702</c:v>
                </c:pt>
                <c:pt idx="7">
                  <c:v>0.7718023255813954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Wendy's</c:v>
                </c:pt>
                <c:pt idx="4">
                  <c:v>QSR Avg</c:v>
                </c:pt>
                <c:pt idx="5">
                  <c:v>Subway</c:v>
                </c:pt>
                <c:pt idx="6">
                  <c:v>Charley's Philly Steaks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0.3760330578512397</c:v>
                </c:pt>
                <c:pt idx="2">
                  <c:v>0.41612200435729846</c:v>
                </c:pt>
                <c:pt idx="3">
                  <c:v>0.46296296296296297</c:v>
                </c:pt>
                <c:pt idx="4">
                  <c:v>0.5369864655731007</c:v>
                </c:pt>
                <c:pt idx="5">
                  <c:v>0.5968063872255489</c:v>
                </c:pt>
                <c:pt idx="6">
                  <c:v>0.6093023255813953</c:v>
                </c:pt>
                <c:pt idx="7">
                  <c:v>0.7285714285714285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Pork</c:v>
                </c:pt>
                <c:pt idx="1">
                  <c:v>Chicken</c:v>
                </c:pt>
                <c:pt idx="2">
                  <c:v>Beef</c:v>
                </c:pt>
                <c:pt idx="3">
                  <c:v>Fries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0.081996435</c:v>
                </c:pt>
                <c:pt idx="1">
                  <c:v>0.146167558</c:v>
                </c:pt>
                <c:pt idx="2">
                  <c:v>0.242424241999999</c:v>
                </c:pt>
                <c:pt idx="3">
                  <c:v>0.292335116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Wendy's</c:v>
                </c:pt>
                <c:pt idx="4">
                  <c:v>QSR Avg</c:v>
                </c:pt>
                <c:pt idx="5">
                  <c:v>Subway</c:v>
                </c:pt>
                <c:pt idx="6">
                  <c:v>Charley's Philly Steaks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0.5383502170767004</c:v>
                </c:pt>
                <c:pt idx="2">
                  <c:v>0.5586107091172214</c:v>
                </c:pt>
                <c:pt idx="3">
                  <c:v>0.583941605839416</c:v>
                </c:pt>
                <c:pt idx="4">
                  <c:v>0.6576275709323115</c:v>
                </c:pt>
                <c:pt idx="5">
                  <c:v>0.6743849493487699</c:v>
                </c:pt>
                <c:pt idx="6">
                  <c:v>0.7023121387283237</c:v>
                </c:pt>
                <c:pt idx="7">
                  <c:v>0.7675438596491229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Wendy's</c:v>
                </c:pt>
                <c:pt idx="4">
                  <c:v>QSR Avg</c:v>
                </c:pt>
                <c:pt idx="5">
                  <c:v>Charley's Philly Steaks</c:v>
                </c:pt>
                <c:pt idx="6">
                  <c:v>Subway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0.35827664399092973</c:v>
                </c:pt>
                <c:pt idx="2">
                  <c:v>0.3728813559322034</c:v>
                </c:pt>
                <c:pt idx="3">
                  <c:v>0.42494226327944573</c:v>
                </c:pt>
                <c:pt idx="4">
                  <c:v>0.4873708417667816</c:v>
                </c:pt>
                <c:pt idx="5">
                  <c:v>0.5300813008130081</c:v>
                </c:pt>
                <c:pt idx="6">
                  <c:v>0.5396290050590219</c:v>
                </c:pt>
                <c:pt idx="7">
                  <c:v>0.6589327146171694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Wendy's</c:v>
                </c:pt>
                <c:pt idx="4">
                  <c:v>Charley's Philly Steaks</c:v>
                </c:pt>
                <c:pt idx="5">
                  <c:v>QSR Avg</c:v>
                </c:pt>
                <c:pt idx="6">
                  <c:v>Subway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0.41596638655462187</c:v>
                </c:pt>
                <c:pt idx="2">
                  <c:v>0.42314990512333966</c:v>
                </c:pt>
                <c:pt idx="3">
                  <c:v>0.42911877394636017</c:v>
                </c:pt>
                <c:pt idx="4">
                  <c:v>0.4983221476510067</c:v>
                </c:pt>
                <c:pt idx="5">
                  <c:v>0.4999984061843208</c:v>
                </c:pt>
                <c:pt idx="6">
                  <c:v>0.5317220543806647</c:v>
                </c:pt>
                <c:pt idx="7">
                  <c:v>0.6931407942238267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Wendy's</c:v>
                </c:pt>
                <c:pt idx="4">
                  <c:v>Subway</c:v>
                </c:pt>
                <c:pt idx="5">
                  <c:v>QSR Avg</c:v>
                </c:pt>
                <c:pt idx="6">
                  <c:v>Charley's Philly Steaks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0.3457142857142857</c:v>
                </c:pt>
                <c:pt idx="2">
                  <c:v>0.37</c:v>
                </c:pt>
                <c:pt idx="3">
                  <c:v>0.3871428571428571</c:v>
                </c:pt>
                <c:pt idx="4">
                  <c:v>0.4507845934379458</c:v>
                </c:pt>
                <c:pt idx="5">
                  <c:v>0.48877176778400844</c:v>
                </c:pt>
                <c:pt idx="6">
                  <c:v>0.5642857142857143</c:v>
                </c:pt>
                <c:pt idx="7">
                  <c:v>0.6957142857142857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Charley's Philly Steaks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Charley's Philly Steaks Competitors</a:t>
            </a:r>
          </a:p>
        </p:txBody>
      </p:sp>
      <p:pic>
        <p:nvPicPr>
          <p:cNvPr id="3" name="Picture Placeholder 2" descr="Subway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Wendy'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Chick-fil-A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McDonald'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Burger King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Taco Bell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15.3%</a:t>
            </a:r>
            <a:r>
              <a:t> of recent Charley's Philly Steaks guests considered visiting </a:t>
            </a:r>
            <a:r>
              <a:t>Subway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6.3%</a:t>
            </a:r>
            <a:r>
              <a:t> considered visiting </a:t>
            </a:r>
            <a:r>
              <a:t>Wendy's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5.1%</a:t>
            </a:r>
            <a:r>
              <a:t> considered visiting </a:t>
            </a:r>
            <a:r>
              <a:t>Taco Bell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5.1%</a:t>
            </a:r>
            <a:r>
              <a:t> considered visiting </a:t>
            </a:r>
            <a:r>
              <a:t>Burger King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8.1%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10.6%</a:t>
            </a:r>
            <a:r>
              <a:t> considered visiting </a:t>
            </a:r>
            <a:r>
              <a:t>Chick-fil-A</a:t>
            </a:r>
            <a:r>
              <a:rPr b="1"/>
              <a:t>10.6%</a:t>
            </a:r>
            <a:r>
              <a:t> considered visiting </a:t>
            </a:r>
            <a:r>
              <a:t>Chick-fil-A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Charley's Philly Steaks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72.7%</a:t>
            </a:r>
            <a:r>
              <a:t> would have gone to another restaurant as an alternative to Charley's Philly Steaks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$75K - $100K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56.9%</a:t>
            </a:r>
            <a:r>
              <a:t> Of Charley's Philly Steaks's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54.4%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58.3%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21.4%</a:t>
            </a:r>
            <a:r>
              <a:t> Of frequent guest are $75K - $100K compared to </a:t>
            </a:r>
            <a:r>
              <a:rPr b="1"/>
              <a:t>17.0%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Charley's Philly Steaks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Charley's Philly Steaks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561 recent Charley's Philly Steaks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