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Checkers Drive-In Restaurants</c:v>
                </c:pt>
                <c:pt idx="4">
                  <c:v>KFC</c:v>
                </c:pt>
                <c:pt idx="5">
                  <c:v>Wendy's</c:v>
                </c:pt>
                <c:pt idx="6">
                  <c:v>QSR Avg</c:v>
                </c:pt>
                <c:pt idx="7">
                  <c:v>Arby's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0.44508670520231214</c:v>
                </c:pt>
                <c:pt idx="4">
                  <c:v>0.4563953488372093</c:v>
                </c:pt>
                <c:pt idx="5">
                  <c:v>0.47153284671532847</c:v>
                </c:pt>
                <c:pt idx="6">
                  <c:v>0.5557230181952063</c:v>
                </c:pt>
                <c:pt idx="7">
                  <c:v>0.5574963609898108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Checkers Drive-In Restaurants</c:v>
                </c:pt>
                <c:pt idx="4">
                  <c:v>KFC</c:v>
                </c:pt>
                <c:pt idx="5">
                  <c:v>Wendy's</c:v>
                </c:pt>
                <c:pt idx="6">
                  <c:v>QSR Avg</c:v>
                </c:pt>
                <c:pt idx="7">
                  <c:v>Arby's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0.5219298245614035</c:v>
                </c:pt>
                <c:pt idx="4">
                  <c:v>0.5343065693430656</c:v>
                </c:pt>
                <c:pt idx="5">
                  <c:v>0.5385735080058224</c:v>
                </c:pt>
                <c:pt idx="6">
                  <c:v>0.6103315537838361</c:v>
                </c:pt>
                <c:pt idx="7">
                  <c:v>0.6107871720116618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Checkers Drive-In Restaurants</c:v>
                </c:pt>
                <c:pt idx="4">
                  <c:v>KFC</c:v>
                </c:pt>
                <c:pt idx="5">
                  <c:v>Wendy's</c:v>
                </c:pt>
                <c:pt idx="6">
                  <c:v>Arby's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0.41612200435729846</c:v>
                </c:pt>
                <c:pt idx="3">
                  <c:v>0.44272445820433437</c:v>
                </c:pt>
                <c:pt idx="4">
                  <c:v>0.45866141732283466</c:v>
                </c:pt>
                <c:pt idx="5">
                  <c:v>0.46296296296296297</c:v>
                </c:pt>
                <c:pt idx="6">
                  <c:v>0.5255813953488372</c:v>
                </c:pt>
                <c:pt idx="7">
                  <c:v>0.5369864655731007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Baked Goods</c:v>
                </c:pt>
                <c:pt idx="1">
                  <c:v>Ice Cream/Yogurt</c:v>
                </c:pt>
                <c:pt idx="2">
                  <c:v>Burgers</c:v>
                </c:pt>
                <c:pt idx="3">
                  <c:v>Fries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0.075757576</c:v>
                </c:pt>
                <c:pt idx="1">
                  <c:v>0.085227273</c:v>
                </c:pt>
                <c:pt idx="2">
                  <c:v>0.246212121</c:v>
                </c:pt>
                <c:pt idx="3">
                  <c:v>0.526515152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KFC</c:v>
                </c:pt>
                <c:pt idx="3">
                  <c:v>Taco Bell</c:v>
                </c:pt>
                <c:pt idx="4">
                  <c:v>Checkers Drive-In Restaurants</c:v>
                </c:pt>
                <c:pt idx="5">
                  <c:v>Wendy's</c:v>
                </c:pt>
                <c:pt idx="6">
                  <c:v>Arby's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0.5542691751085383</c:v>
                </c:pt>
                <c:pt idx="3">
                  <c:v>0.5586107091172214</c:v>
                </c:pt>
                <c:pt idx="4">
                  <c:v>0.5787965616045845</c:v>
                </c:pt>
                <c:pt idx="5">
                  <c:v>0.583941605839416</c:v>
                </c:pt>
                <c:pt idx="6">
                  <c:v>0.6429608127721336</c:v>
                </c:pt>
                <c:pt idx="7">
                  <c:v>0.6576275709323115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0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Checkers Drive-In Restaurants</c:v>
                </c:pt>
                <c:pt idx="1">
                  <c:v>McDonald's</c:v>
                </c:pt>
                <c:pt idx="2">
                  <c:v>Burger King</c:v>
                </c:pt>
                <c:pt idx="3">
                  <c:v>Taco Bell</c:v>
                </c:pt>
                <c:pt idx="4">
                  <c:v>KFC</c:v>
                </c:pt>
                <c:pt idx="5">
                  <c:v>Wendy's</c:v>
                </c:pt>
                <c:pt idx="6">
                  <c:v>QSR Avg</c:v>
                </c:pt>
                <c:pt idx="7">
                  <c:v>Arby's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0.3196125907990315</c:v>
                </c:pt>
                <c:pt idx="1">
                  <c:v>0.35570469798657717</c:v>
                </c:pt>
                <c:pt idx="2">
                  <c:v>0.35827664399092973</c:v>
                </c:pt>
                <c:pt idx="3">
                  <c:v>0.3728813559322034</c:v>
                </c:pt>
                <c:pt idx="4">
                  <c:v>0.3940774487471526</c:v>
                </c:pt>
                <c:pt idx="5">
                  <c:v>0.42494226327944573</c:v>
                </c:pt>
                <c:pt idx="6">
                  <c:v>0.4873708417667816</c:v>
                </c:pt>
                <c:pt idx="7">
                  <c:v>0.5097560975609756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0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Checkers Drive-In Restaurants</c:v>
                </c:pt>
                <c:pt idx="1">
                  <c:v>McDonald's</c:v>
                </c:pt>
                <c:pt idx="2">
                  <c:v>KFC</c:v>
                </c:pt>
                <c:pt idx="3">
                  <c:v>Taco Bell</c:v>
                </c:pt>
                <c:pt idx="4">
                  <c:v>Burger King</c:v>
                </c:pt>
                <c:pt idx="5">
                  <c:v>Wendy's</c:v>
                </c:pt>
                <c:pt idx="6">
                  <c:v>QSR Avg</c:v>
                </c:pt>
                <c:pt idx="7">
                  <c:v>Arby's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0.3154929577464789</c:v>
                </c:pt>
                <c:pt idx="1">
                  <c:v>0.3560311284046693</c:v>
                </c:pt>
                <c:pt idx="2">
                  <c:v>0.3970856102003643</c:v>
                </c:pt>
                <c:pt idx="3">
                  <c:v>0.41596638655462187</c:v>
                </c:pt>
                <c:pt idx="4">
                  <c:v>0.42314990512333966</c:v>
                </c:pt>
                <c:pt idx="5">
                  <c:v>0.42911877394636017</c:v>
                </c:pt>
                <c:pt idx="6">
                  <c:v>0.4999984061843208</c:v>
                </c:pt>
                <c:pt idx="7">
                  <c:v>0.5048543689320388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KFC</c:v>
                </c:pt>
                <c:pt idx="3">
                  <c:v>Checkers Drive-In Restaurants</c:v>
                </c:pt>
                <c:pt idx="4">
                  <c:v>Taco Bell</c:v>
                </c:pt>
                <c:pt idx="5">
                  <c:v>Wendy's</c:v>
                </c:pt>
                <c:pt idx="6">
                  <c:v>Arby's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0.3680456490727532</c:v>
                </c:pt>
                <c:pt idx="3">
                  <c:v>0.36857142857142855</c:v>
                </c:pt>
                <c:pt idx="4">
                  <c:v>0.37</c:v>
                </c:pt>
                <c:pt idx="5">
                  <c:v>0.3871428571428571</c:v>
                </c:pt>
                <c:pt idx="6">
                  <c:v>0.4614285714285714</c:v>
                </c:pt>
                <c:pt idx="7">
                  <c:v>0.48877176778400844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Checkers Drive-In Restaurant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Checkers Drive-In Restaurants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Taco Bell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Burger King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Wendy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KFC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Arby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30.7%</a:t>
            </a:r>
            <a:r>
              <a:t> of recent Checkers Drive-In Restaurants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11.7%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5.0%</a:t>
            </a:r>
            <a:r>
              <a:t> considered visiting </a:t>
            </a:r>
            <a:r>
              <a:t>Arby's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4.5%</a:t>
            </a:r>
            <a:r>
              <a:t> considered visiting </a:t>
            </a:r>
            <a:r>
              <a:t>KFC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18.8%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25.0%</a:t>
            </a:r>
            <a:r>
              <a:t> considered visiting </a:t>
            </a:r>
            <a:r>
              <a:t>Burger King</a:t>
            </a:r>
            <a:r>
              <a:rPr b="1"/>
              <a:t>25.0%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Checkers Drive-In Restaurants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60.0%</a:t>
            </a:r>
            <a:r>
              <a:t> would have gone to another restaurant as an alternative to Checkers Drive-In Restaurants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56.5%</a:t>
            </a:r>
            <a:r>
              <a:t> Of Checkers Drive-In Restaurants's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43.7%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53.6%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20.2%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Checkers Drive-In Restaurants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Checkers Drive-In Restaurants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528 recent Checkers Drive-In Restaurants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