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Cheddar's Scratch Kitchen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0.6652173913043479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Cheddar's Scratch Kitchen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0.6892086330935252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Seafood</c:v>
                </c:pt>
                <c:pt idx="1">
                  <c:v>Baked Goods</c:v>
                </c:pt>
                <c:pt idx="2">
                  <c:v>Breads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0.086519115</c:v>
                </c:pt>
                <c:pt idx="1">
                  <c:v>0.0925553319999999</c:v>
                </c:pt>
                <c:pt idx="2">
                  <c:v>0.0925553319999999</c:v>
                </c:pt>
                <c:pt idx="3">
                  <c:v>0.171026156999999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Cheddar's Scratch Kitchen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0.6875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Texas Roadhouse</c:v>
                </c:pt>
                <c:pt idx="7">
                  <c:v>Cheddar's Scratch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0.6168639053254438</c:v>
                </c:pt>
                <c:pt idx="7">
                  <c:v>0.6489675516224189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Cheddar's Scratch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0.6502177068214804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Red Lobster</c:v>
                </c:pt>
                <c:pt idx="4">
                  <c:v>CDR Avg</c:v>
                </c:pt>
                <c:pt idx="5">
                  <c:v>Texas Roadhouse</c:v>
                </c:pt>
                <c:pt idx="6">
                  <c:v>Outback Steakhouse</c:v>
                </c:pt>
                <c:pt idx="7">
                  <c:v>Cheddar's Scratch Kitchen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0.5206349206349207</c:v>
                </c:pt>
                <c:pt idx="4">
                  <c:v>0.534918200721923</c:v>
                </c:pt>
                <c:pt idx="5">
                  <c:v>0.5480225988700564</c:v>
                </c:pt>
                <c:pt idx="6">
                  <c:v>0.5609756097560976</c:v>
                </c:pt>
                <c:pt idx="7">
                  <c:v>0.5818181818181818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Cheddar's Scratch Kitchen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0.57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eddar's Scratch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Cheddar's Scratch Kitchen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exas Road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Red Lobster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10.9%</a:t>
            </a:r>
            <a:r>
              <a:t> of recent Cheddar's Scratch Kitchen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10.9%</a:t>
            </a:r>
            <a:r>
              <a:t> considered visiting </a:t>
            </a:r>
            <a:r>
              <a:t>Chili's</a:t>
            </a:r>
            <a:r>
              <a:rPr b="1"/>
              <a:t>10.9%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Cheddar's Scratch Kitchen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70.9%</a:t>
            </a:r>
            <a:r>
              <a:t> would have gone to another restaurant as an alternative to Cheddar's Scratch Kitchen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54.3%</a:t>
            </a:r>
            <a:r>
              <a:t> Of Cheddar's Scratch Kitchen's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51.8%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63.8%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Cheddar's Scratch Kitchen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Cheddar's Scratch Kitchen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497 recent Cheddar's Scratch Kitchen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