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0.5708029197080292</c:v>
                </c:pt>
                <c:pt idx="4">
                  <c:v>0.575801749271137</c:v>
                </c:pt>
                <c:pt idx="5">
                  <c:v>0.6281943400690045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0.5385735080058224</c:v>
                </c:pt>
                <c:pt idx="3">
                  <c:v>0.6064139941690962</c:v>
                </c:pt>
                <c:pt idx="4">
                  <c:v>0.6081871345029239</c:v>
                </c:pt>
                <c:pt idx="5">
                  <c:v>0.6689551518472145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Beef</c:v>
                </c:pt>
                <c:pt idx="2">
                  <c:v>Dips</c:v>
                </c:pt>
                <c:pt idx="3">
                  <c:v>Burritos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0.100746269</c:v>
                </c:pt>
                <c:pt idx="1">
                  <c:v>0.110074627</c:v>
                </c:pt>
                <c:pt idx="2">
                  <c:v>0.169776118999999</c:v>
                </c:pt>
                <c:pt idx="3">
                  <c:v>0.175373133999999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Panera Bread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0.635036496350365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Subway</c:v>
                </c:pt>
                <c:pt idx="3">
                  <c:v>Taco Bell</c:v>
                </c:pt>
                <c:pt idx="4">
                  <c:v>Wendy's</c:v>
                </c:pt>
                <c:pt idx="5">
                  <c:v>Chipotle Mexican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0.4770992366412214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0.42911877394636017</c:v>
                </c:pt>
                <c:pt idx="3">
                  <c:v>0.47640117994100295</c:v>
                </c:pt>
                <c:pt idx="4">
                  <c:v>0.5317220543806647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0.42494226327944573</c:v>
                </c:pt>
                <c:pt idx="3">
                  <c:v>0.49</c:v>
                </c:pt>
                <c:pt idx="4">
                  <c:v>0.5396290050590219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Chipotle Mexican Grill</c:v>
                </c:pt>
                <c:pt idx="5">
                  <c:v>Panera Bread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0.4507845934379458</c:v>
                </c:pt>
                <c:pt idx="4">
                  <c:v>0.5214285714285715</c:v>
                </c:pt>
                <c:pt idx="5">
                  <c:v>0.5314285714285715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ipotle Mexican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Chipotle Mexican Grill's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anera Bread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of recent Chipotle Mexican Grill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Panera Bread</a:t>
            </a:r>
            <a:r>
              <a:rPr b="1"/>
              <a:t>7.4%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Chipotle Mexican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50.0%</a:t>
            </a:r>
            <a:r>
              <a:t> would have gone to another restaurant as an alternative to Chipotle Mexican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50.1%</a:t>
            </a:r>
            <a:r>
              <a:t> Of Chipotle Mexican Grill's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49.7%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Chipotle Mexican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Chipotle Mexican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536 recent Chipotle Mexican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