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0.5217391304347826</c:v>
                </c:pt>
                <c:pt idx="6">
                  <c:v>0.539568345323741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0.5794797687861272</c:v>
                </c:pt>
                <c:pt idx="6">
                  <c:v>0.6063675832127352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0.49906542056074765</c:v>
                </c:pt>
                <c:pt idx="6">
                  <c:v>0.5186567164179104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Sauce/Condiments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0.048730964</c:v>
                </c:pt>
                <c:pt idx="1">
                  <c:v>0.134517765999999</c:v>
                </c:pt>
                <c:pt idx="2">
                  <c:v>0.190862943999999</c:v>
                </c:pt>
                <c:pt idx="3">
                  <c:v>0.385786802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Church's Chicken</c:v>
                </c:pt>
                <c:pt idx="6">
                  <c:v>Wendy's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0.5662824207492796</c:v>
                </c:pt>
                <c:pt idx="6">
                  <c:v>0.583941605839416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Church's Chicken</c:v>
                </c:pt>
                <c:pt idx="3">
                  <c:v>Taco Bell</c:v>
                </c:pt>
                <c:pt idx="4">
                  <c:v>KFC</c:v>
                </c:pt>
                <c:pt idx="5">
                  <c:v>Wendy's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</c:v>
                </c:pt>
                <c:pt idx="3">
                  <c:v>0.3728813559322034</c:v>
                </c:pt>
                <c:pt idx="4">
                  <c:v>0.3940774487471526</c:v>
                </c:pt>
                <c:pt idx="5">
                  <c:v>0.42494226327944573</c:v>
                </c:pt>
                <c:pt idx="6">
                  <c:v>0.4270386266094421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Church's Chicken</c:v>
                </c:pt>
                <c:pt idx="2">
                  <c:v>KFC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0.39371534195933455</c:v>
                </c:pt>
                <c:pt idx="2">
                  <c:v>0.3970856102003643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0.4460694698354662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Church's Chicken</c:v>
                </c:pt>
                <c:pt idx="6">
                  <c:v>Popeyes Louisiana Kitchen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0.3914285714285714</c:v>
                </c:pt>
                <c:pt idx="6">
                  <c:v>0.4357142857142857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urch's Chick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Church's Chicken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opeyes Louisiana Kitch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23.2%</a:t>
            </a:r>
            <a:r>
              <a:t> of recent Church's Chicken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19.0%</a:t>
            </a:r>
            <a:r>
              <a:t> considered visiting </a:t>
            </a:r>
            <a:r>
              <a:t>Popeyes Louisiana Kitchen</a:t>
            </a:r>
            <a:r>
              <a:rPr b="1"/>
              <a:t>19.0%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Church's Chicken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54.9%</a:t>
            </a:r>
            <a:r>
              <a:t> would have gone to another restaurant as an alternative to Church's Chicken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Church's Chicken's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Church's Chicken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Church's Chicken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197 recent Church's Chicken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