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Cicis</c:v>
                </c:pt>
                <c:pt idx="4">
                  <c:v>Domino's</c:v>
                </c:pt>
                <c:pt idx="5">
                  <c:v>Golden Corral</c:v>
                </c:pt>
                <c:pt idx="6">
                  <c:v>QSR Avg</c:v>
                </c:pt>
                <c:pt idx="7">
                  <c:v>Pizza Hut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0.438136826783115</c:v>
                </c:pt>
                <c:pt idx="3">
                  <c:v>0.44862518089725034</c:v>
                </c:pt>
                <c:pt idx="4">
                  <c:v>0.49273255813953487</c:v>
                </c:pt>
                <c:pt idx="5">
                  <c:v>0.5373563218390804</c:v>
                </c:pt>
                <c:pt idx="6">
                  <c:v>0.5557230181952063</c:v>
                </c:pt>
                <c:pt idx="7">
                  <c:v>0.5651537335285505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Cicis</c:v>
                </c:pt>
                <c:pt idx="4">
                  <c:v>Domino's</c:v>
                </c:pt>
                <c:pt idx="5">
                  <c:v>Golden Corral</c:v>
                </c:pt>
                <c:pt idx="6">
                  <c:v>Pizza Hut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0.49122807017543857</c:v>
                </c:pt>
                <c:pt idx="3">
                  <c:v>0.5158959537572254</c:v>
                </c:pt>
                <c:pt idx="4">
                  <c:v>0.5552325581395349</c:v>
                </c:pt>
                <c:pt idx="5">
                  <c:v>0.5845272206303725</c:v>
                </c:pt>
                <c:pt idx="6">
                  <c:v>0.607871720116618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Golden Corral</c:v>
                </c:pt>
                <c:pt idx="2">
                  <c:v>Burger King</c:v>
                </c:pt>
                <c:pt idx="3">
                  <c:v>Little Caesars</c:v>
                </c:pt>
                <c:pt idx="4">
                  <c:v>Cicis</c:v>
                </c:pt>
                <c:pt idx="5">
                  <c:v>Domino's</c:v>
                </c:pt>
                <c:pt idx="6">
                  <c:v>QSR Avg</c:v>
                </c:pt>
                <c:pt idx="7">
                  <c:v>Pizza Hut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0.3888888888888889</c:v>
                </c:pt>
                <c:pt idx="2">
                  <c:v>0.41612200435729846</c:v>
                </c:pt>
                <c:pt idx="3">
                  <c:v>0.4344512195121951</c:v>
                </c:pt>
                <c:pt idx="4">
                  <c:v>0.4791666666666667</c:v>
                </c:pt>
                <c:pt idx="5">
                  <c:v>0.48985959438377535</c:v>
                </c:pt>
                <c:pt idx="6">
                  <c:v>0.5369864655731007</c:v>
                </c:pt>
                <c:pt idx="7">
                  <c:v>0.5584158415841585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Desserts</c:v>
                </c:pt>
                <c:pt idx="1">
                  <c:v>Pasta/Noodles</c:v>
                </c:pt>
                <c:pt idx="2">
                  <c:v>Baked Goods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0.0625</c:v>
                </c:pt>
                <c:pt idx="1">
                  <c:v>0.16015625</c:v>
                </c:pt>
                <c:pt idx="2">
                  <c:v>0.3046875</c:v>
                </c:pt>
                <c:pt idx="3">
                  <c:v>0.58203125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Domino's</c:v>
                </c:pt>
                <c:pt idx="3">
                  <c:v>Pizza Hut</c:v>
                </c:pt>
                <c:pt idx="4">
                  <c:v>Little Caesars</c:v>
                </c:pt>
                <c:pt idx="5">
                  <c:v>QSR Avg</c:v>
                </c:pt>
                <c:pt idx="6">
                  <c:v>Cicis</c:v>
                </c:pt>
                <c:pt idx="7">
                  <c:v>Golden Corral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0.6502890173410405</c:v>
                </c:pt>
                <c:pt idx="5">
                  <c:v>0.6576275709323115</c:v>
                </c:pt>
                <c:pt idx="6">
                  <c:v>0.6649746192893401</c:v>
                </c:pt>
                <c:pt idx="7">
                  <c:v>0.6686390532544378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Pizza Hut</c:v>
                </c:pt>
                <c:pt idx="5">
                  <c:v>Cicis</c:v>
                </c:pt>
                <c:pt idx="6">
                  <c:v>QSR Avg</c:v>
                </c:pt>
                <c:pt idx="7">
                  <c:v>Golden Corral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0.3872255489021956</c:v>
                </c:pt>
                <c:pt idx="3">
                  <c:v>0.4158878504672897</c:v>
                </c:pt>
                <c:pt idx="4">
                  <c:v>0.45979899497487436</c:v>
                </c:pt>
                <c:pt idx="5">
                  <c:v>0.46471600688468157</c:v>
                </c:pt>
                <c:pt idx="6">
                  <c:v>0.4873708417667816</c:v>
                </c:pt>
                <c:pt idx="7">
                  <c:v>0.51171875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Burger King</c:v>
                </c:pt>
                <c:pt idx="3">
                  <c:v>Cicis</c:v>
                </c:pt>
                <c:pt idx="4">
                  <c:v>Domino's</c:v>
                </c:pt>
                <c:pt idx="5">
                  <c:v>Pizza Hut</c:v>
                </c:pt>
                <c:pt idx="6">
                  <c:v>Golden Corral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0.42314990512333966</c:v>
                </c:pt>
                <c:pt idx="3">
                  <c:v>0.4329446064139942</c:v>
                </c:pt>
                <c:pt idx="4">
                  <c:v>0.46421267893660534</c:v>
                </c:pt>
                <c:pt idx="5">
                  <c:v>0.4658040665434381</c:v>
                </c:pt>
                <c:pt idx="6">
                  <c:v>0.48554913294797686</c:v>
                </c:pt>
                <c:pt idx="7">
                  <c:v>0.4999984061843208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Cicis</c:v>
                </c:pt>
                <c:pt idx="4">
                  <c:v>Pizza Hut</c:v>
                </c:pt>
                <c:pt idx="5">
                  <c:v>Domino's</c:v>
                </c:pt>
                <c:pt idx="6">
                  <c:v>Golden Corral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0.41714285714285715</c:v>
                </c:pt>
                <c:pt idx="3">
                  <c:v>0.43714285714285717</c:v>
                </c:pt>
                <c:pt idx="4">
                  <c:v>0.4585714285714286</c:v>
                </c:pt>
                <c:pt idx="5">
                  <c:v>0.4657142857142857</c:v>
                </c:pt>
                <c:pt idx="6">
                  <c:v>0.4764621968616263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ici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Cicis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Little Caesar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Golden Corra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Domino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15.1%</a:t>
            </a:r>
            <a:r>
              <a:t> of recent Cicis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5.0%</a:t>
            </a:r>
            <a:r>
              <a:t> considered visiting </a:t>
            </a:r>
            <a:r>
              <a:t>Little Caesars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5.0%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Golden Corral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5.5%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10.3%</a:t>
            </a:r>
            <a:r>
              <a:t> considered visiting </a:t>
            </a:r>
            <a:r>
              <a:t>McDonald's</a:t>
            </a:r>
            <a:r>
              <a:rPr b="1"/>
              <a:t>10.3%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Cicis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65.4%</a:t>
            </a:r>
            <a:r>
              <a:t> would have gone to another restaurant as an alternative to Cicis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52.6%</a:t>
            </a:r>
            <a:r>
              <a:t> Of Cicis's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48.5%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51.0%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Cicis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Cicis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512 recent Cicis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