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0.5119402985074627</c:v>
                </c:pt>
                <c:pt idx="3">
                  <c:v>0.5557230181952063</c:v>
                </c:pt>
                <c:pt idx="4">
                  <c:v>0.5718608169440242</c:v>
                </c:pt>
                <c:pt idx="5">
                  <c:v>0.6314199395770392</c:v>
                </c:pt>
                <c:pt idx="6">
                  <c:v>0.6598240469208211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0.5884101040118871</c:v>
                </c:pt>
                <c:pt idx="3">
                  <c:v>0.6103315537838361</c:v>
                </c:pt>
                <c:pt idx="4">
                  <c:v>0.6565809379727685</c:v>
                </c:pt>
                <c:pt idx="5">
                  <c:v>0.6956521739130435</c:v>
                </c:pt>
                <c:pt idx="6">
                  <c:v>0.7058823529411765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Baskin-Robbins</c:v>
                </c:pt>
                <c:pt idx="4">
                  <c:v>QSR Avg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0.4723618090452261</c:v>
                </c:pt>
                <c:pt idx="3">
                  <c:v>0.5264623955431755</c:v>
                </c:pt>
                <c:pt idx="4">
                  <c:v>0.5369864655731007</c:v>
                </c:pt>
                <c:pt idx="5">
                  <c:v>0.6158940397350994</c:v>
                </c:pt>
                <c:pt idx="6">
                  <c:v>0.6472868217054264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Coffee/Espresso</c:v>
                </c:pt>
                <c:pt idx="1">
                  <c:v>Add-Ons/Toppings</c:v>
                </c:pt>
                <c:pt idx="2">
                  <c:v>Baked Goods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0.036484245</c:v>
                </c:pt>
                <c:pt idx="1">
                  <c:v>0.101160861999999</c:v>
                </c:pt>
                <c:pt idx="2">
                  <c:v>0.187396352</c:v>
                </c:pt>
                <c:pt idx="3">
                  <c:v>0.656716418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Ben and Jerry's</c:v>
                </c:pt>
                <c:pt idx="4">
                  <c:v>Baskin-Robbins</c:v>
                </c:pt>
                <c:pt idx="5">
                  <c:v>Starbucks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0.648766328011611</c:v>
                </c:pt>
                <c:pt idx="2">
                  <c:v>0.6576275709323115</c:v>
                </c:pt>
                <c:pt idx="3">
                  <c:v>0.672566371681416</c:v>
                </c:pt>
                <c:pt idx="4">
                  <c:v>0.6797671033478894</c:v>
                </c:pt>
                <c:pt idx="5">
                  <c:v>0.6928675400291121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Carvel Ice Cream</c:v>
                </c:pt>
                <c:pt idx="5">
                  <c:v>Ben and Jerry's</c:v>
                </c:pt>
                <c:pt idx="6">
                  <c:v>Starbucks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0.455188679245283</c:v>
                </c:pt>
                <c:pt idx="2">
                  <c:v>0.4873708417667816</c:v>
                </c:pt>
                <c:pt idx="3">
                  <c:v>0.5</c:v>
                </c:pt>
                <c:pt idx="4">
                  <c:v>0.5300207039337475</c:v>
                </c:pt>
                <c:pt idx="5">
                  <c:v>0.5371329879101899</c:v>
                </c:pt>
                <c:pt idx="6">
                  <c:v>0.5395033860045146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Ben and Jerry's</c:v>
                </c:pt>
                <c:pt idx="5">
                  <c:v>Starbucks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0.4897579143389199</c:v>
                </c:pt>
                <c:pt idx="2">
                  <c:v>0.4999984061843208</c:v>
                </c:pt>
                <c:pt idx="3">
                  <c:v>0.5092592592592593</c:v>
                </c:pt>
                <c:pt idx="4">
                  <c:v>0.5201192250372578</c:v>
                </c:pt>
                <c:pt idx="5">
                  <c:v>0.5501618122977346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Starbucks</c:v>
                </c:pt>
                <c:pt idx="4">
                  <c:v>Baskin-Robbins</c:v>
                </c:pt>
                <c:pt idx="5">
                  <c:v>Ben and Jerry's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0.4585714285714286</c:v>
                </c:pt>
                <c:pt idx="2">
                  <c:v>0.48877176778400844</c:v>
                </c:pt>
                <c:pt idx="3">
                  <c:v>0.5128571428571429</c:v>
                </c:pt>
                <c:pt idx="4">
                  <c:v>0.5257142857142857</c:v>
                </c:pt>
                <c:pt idx="5">
                  <c:v>0.6162624821683309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old Stone Creame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Cold Stone Creamery's Competitors</a:t>
            </a:r>
          </a:p>
        </p:txBody>
      </p:sp>
      <p:pic>
        <p:nvPicPr>
          <p:cNvPr id="3" name="Picture Placeholder 2" descr="Dairy Que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vel Ice Cream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askin-Robbin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en and Jerr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21.5%</a:t>
            </a:r>
            <a:r>
              <a:t> of recent Cold Stone Creamery guests considered visiting </a:t>
            </a:r>
            <a:r>
              <a:t>Dairy Queen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Carvel Ice Cream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2.0%</a:t>
            </a:r>
            <a:r>
              <a:t> considered visiting </a:t>
            </a:r>
            <a:r>
              <a:t>Ben and Jerry's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16.1%</a:t>
            </a:r>
            <a:r>
              <a:t> considered visiting </a:t>
            </a:r>
            <a:r>
              <a:t>Baskin-Robbins</a:t>
            </a:r>
            <a:r>
              <a:rPr b="1"/>
              <a:t>16.1%</a:t>
            </a:r>
            <a:r>
              <a:t> considered visiting </a:t>
            </a:r>
            <a:r>
              <a:t>Baskin-Robbins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Cold Stone Creamery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55.9%</a:t>
            </a:r>
            <a:r>
              <a:t> would have gone to another restaurant as an alternative to Cold Stone Creamery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Cold Stone Creamery's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Cold Stone Creamery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Cold Stone Creamery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603 recent Cold Stone Creamery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