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Applebee's</c:v>
                </c:pt>
                <c:pt idx="2">
                  <c:v>Denny's</c:v>
                </c:pt>
                <c:pt idx="3">
                  <c:v>IHOP</c:v>
                </c:pt>
                <c:pt idx="4">
                  <c:v>Chili's</c:v>
                </c:pt>
                <c:pt idx="5">
                  <c:v>Bob Evans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0.5021645021645021</c:v>
                </c:pt>
                <c:pt idx="1">
                  <c:v>0.5094339622641509</c:v>
                </c:pt>
                <c:pt idx="2">
                  <c:v>0.5211062590975255</c:v>
                </c:pt>
                <c:pt idx="3">
                  <c:v>0.5230547550432276</c:v>
                </c:pt>
                <c:pt idx="4">
                  <c:v>0.5402298850574713</c:v>
                </c:pt>
                <c:pt idx="5">
                  <c:v>0.5568345323741007</c:v>
                </c:pt>
                <c:pt idx="6">
                  <c:v>0.6284470246734397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IHOP</c:v>
                </c:pt>
                <c:pt idx="3">
                  <c:v>MSR Avg</c:v>
                </c:pt>
                <c:pt idx="4">
                  <c:v>Bob Evans</c:v>
                </c:pt>
                <c:pt idx="5">
                  <c:v>Chili's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0.5332369942196532</c:v>
                </c:pt>
                <c:pt idx="2">
                  <c:v>0.5603448275862069</c:v>
                </c:pt>
                <c:pt idx="3">
                  <c:v>0.5681159420289855</c:v>
                </c:pt>
                <c:pt idx="4">
                  <c:v>0.5775862068965517</c:v>
                </c:pt>
                <c:pt idx="5">
                  <c:v>0.5911047345767575</c:v>
                </c:pt>
                <c:pt idx="6">
                  <c:v>0.6598837209302325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Breakfast Starches</c:v>
                </c:pt>
                <c:pt idx="2">
                  <c:v>Other Appetizers/Sides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0.113360324</c:v>
                </c:pt>
                <c:pt idx="1">
                  <c:v>0.129554656</c:v>
                </c:pt>
                <c:pt idx="2">
                  <c:v>0.153846154</c:v>
                </c:pt>
                <c:pt idx="3">
                  <c:v>0.172064777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MSR Avg</c:v>
                </c:pt>
                <c:pt idx="2">
                  <c:v>Chili's</c:v>
                </c:pt>
                <c:pt idx="3">
                  <c:v>IHOP</c:v>
                </c:pt>
                <c:pt idx="4">
                  <c:v>Applebee's</c:v>
                </c:pt>
                <c:pt idx="5">
                  <c:v>Bob Evans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0.5797317436661699</c:v>
                </c:pt>
                <c:pt idx="2">
                  <c:v>0.595679012345679</c:v>
                </c:pt>
                <c:pt idx="3">
                  <c:v>0.5957446808510638</c:v>
                </c:pt>
                <c:pt idx="4">
                  <c:v>0.5960061443932412</c:v>
                </c:pt>
                <c:pt idx="5">
                  <c:v>0.615146831530139</c:v>
                </c:pt>
                <c:pt idx="6">
                  <c:v>0.6549520766773163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Applebee's</c:v>
                </c:pt>
                <c:pt idx="4">
                  <c:v>Chili's</c:v>
                </c:pt>
                <c:pt idx="5">
                  <c:v>Bob Evans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0.4465875370919881</c:v>
                </c:pt>
                <c:pt idx="1">
                  <c:v>0.4917541229385307</c:v>
                </c:pt>
                <c:pt idx="2">
                  <c:v>0.49550898203592814</c:v>
                </c:pt>
                <c:pt idx="3">
                  <c:v>0.5205479452054794</c:v>
                </c:pt>
                <c:pt idx="4">
                  <c:v>0.5212121212121212</c:v>
                </c:pt>
                <c:pt idx="5">
                  <c:v>0.5365126676602087</c:v>
                </c:pt>
                <c:pt idx="6">
                  <c:v>0.5877061469265368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Chili's</c:v>
                </c:pt>
                <c:pt idx="4">
                  <c:v>Applebee's</c:v>
                </c:pt>
                <c:pt idx="5">
                  <c:v>Bob Evans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0.40524781341107874</c:v>
                </c:pt>
                <c:pt idx="1">
                  <c:v>0.47076023391812866</c:v>
                </c:pt>
                <c:pt idx="2">
                  <c:v>0.48326055312954874</c:v>
                </c:pt>
                <c:pt idx="3">
                  <c:v>0.5238095238095238</c:v>
                </c:pt>
                <c:pt idx="4">
                  <c:v>0.524300441826215</c:v>
                </c:pt>
                <c:pt idx="5">
                  <c:v>0.5297532656023222</c:v>
                </c:pt>
                <c:pt idx="6">
                  <c:v>0.6206395348837209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Chili's</c:v>
                </c:pt>
                <c:pt idx="4">
                  <c:v>Applebee's</c:v>
                </c:pt>
                <c:pt idx="5">
                  <c:v>Bob Evans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0.37681159420289856</c:v>
                </c:pt>
                <c:pt idx="1">
                  <c:v>0.40240963855421685</c:v>
                </c:pt>
                <c:pt idx="2">
                  <c:v>0.42162162162162165</c:v>
                </c:pt>
                <c:pt idx="3">
                  <c:v>0.4514285714285714</c:v>
                </c:pt>
                <c:pt idx="4">
                  <c:v>0.4540229885057471</c:v>
                </c:pt>
                <c:pt idx="5">
                  <c:v>0.4641025641025641</c:v>
                </c:pt>
                <c:pt idx="6">
                  <c:v>0.501628664495114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MSR Avg</c:v>
                </c:pt>
                <c:pt idx="3">
                  <c:v>Chili's</c:v>
                </c:pt>
                <c:pt idx="4">
                  <c:v>Bob Evans</c:v>
                </c:pt>
                <c:pt idx="5">
                  <c:v>IHOP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0.4057142857142857</c:v>
                </c:pt>
                <c:pt idx="2">
                  <c:v>0.4114285714285714</c:v>
                </c:pt>
                <c:pt idx="3">
                  <c:v>0.4357142857142857</c:v>
                </c:pt>
                <c:pt idx="4">
                  <c:v>0.44</c:v>
                </c:pt>
                <c:pt idx="5">
                  <c:v>0.4550641940085592</c:v>
                </c:pt>
                <c:pt idx="6">
                  <c:v>0.5249643366619116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racker Barrel Old Country Stor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Cracker Barrel Old Country Store's Competitors</a:t>
            </a:r>
          </a:p>
        </p:txBody>
      </p:sp>
      <p:pic>
        <p:nvPicPr>
          <p:cNvPr id="3" name="Picture Placeholder 2" descr="Denny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IHOP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ob Evan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7.7%</a:t>
            </a:r>
            <a:r>
              <a:t> of recent Cracker Barrel Old Country Store guests considered visiting </a:t>
            </a:r>
            <a:r>
              <a:t>Denny's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Bob Evans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IHOP</a:t>
            </a:r>
            <a:r>
              <a:rPr b="1"/>
              <a:t>7.5%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Cracker Barrel Old Country Store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64.7%</a:t>
            </a:r>
            <a:r>
              <a:t> would have gone to another restaurant as an alternative to Cracker Barrel Old Country Store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51.2%</a:t>
            </a:r>
            <a:r>
              <a:t> Of Cracker Barrel Old Country Store's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36.7%</a:t>
            </a:r>
            <a:r>
              <a:t> Of frequent guest are Baby Boomers compared to </a:t>
            </a:r>
            <a:r>
              <a:rPr b="1"/>
              <a:t>28.1%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58.6%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Cracker Barrel Old Country Store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Cracker Barrel Old Country Store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494 recent Cracker Barrel Old Country Store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