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QSR Avg</c:v>
                </c:pt>
                <c:pt idx="5">
                  <c:v>Arby's</c:v>
                </c:pt>
                <c:pt idx="6">
                  <c:v>Subway</c:v>
                </c:pt>
                <c:pt idx="7">
                  <c:v>Culver's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0.4246376811594203</c:v>
                </c:pt>
                <c:pt idx="3">
                  <c:v>0.47153284671532847</c:v>
                </c:pt>
                <c:pt idx="4">
                  <c:v>0.5557230181952063</c:v>
                </c:pt>
                <c:pt idx="5">
                  <c:v>0.5574963609898108</c:v>
                </c:pt>
                <c:pt idx="6">
                  <c:v>0.575801749271137</c:v>
                </c:pt>
                <c:pt idx="7">
                  <c:v>0.7007194244604317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Subway</c:v>
                </c:pt>
                <c:pt idx="5">
                  <c:v>QSR Avg</c:v>
                </c:pt>
                <c:pt idx="6">
                  <c:v>Arby's</c:v>
                </c:pt>
                <c:pt idx="7">
                  <c:v>Culver's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0.5385735080058224</c:v>
                </c:pt>
                <c:pt idx="4">
                  <c:v>0.6081871345029239</c:v>
                </c:pt>
                <c:pt idx="5">
                  <c:v>0.6103315537838361</c:v>
                </c:pt>
                <c:pt idx="6">
                  <c:v>0.6107871720116618</c:v>
                </c:pt>
                <c:pt idx="7">
                  <c:v>0.7463976945244957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Arby's</c:v>
                </c:pt>
                <c:pt idx="5">
                  <c:v>QSR Avg</c:v>
                </c:pt>
                <c:pt idx="6">
                  <c:v>Subway</c:v>
                </c:pt>
                <c:pt idx="7">
                  <c:v>Culver's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0.41612200435729846</c:v>
                </c:pt>
                <c:pt idx="3">
                  <c:v>0.46296296296296297</c:v>
                </c:pt>
                <c:pt idx="4">
                  <c:v>0.5255813953488372</c:v>
                </c:pt>
                <c:pt idx="5">
                  <c:v>0.5369864655731007</c:v>
                </c:pt>
                <c:pt idx="6">
                  <c:v>0.5968063872255489</c:v>
                </c:pt>
                <c:pt idx="7">
                  <c:v>0.7116788321167883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Other Desserts</c:v>
                </c:pt>
                <c:pt idx="1">
                  <c:v>Cheese Sticks/Fried Cheese</c:v>
                </c:pt>
                <c:pt idx="2">
                  <c:v>Ice Cream/Yogurt</c:v>
                </c:pt>
                <c:pt idx="3">
                  <c:v>Burgers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0.105454545</c:v>
                </c:pt>
                <c:pt idx="1">
                  <c:v>0.16</c:v>
                </c:pt>
                <c:pt idx="2">
                  <c:v>0.301818182</c:v>
                </c:pt>
                <c:pt idx="3">
                  <c:v>0.305454545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Wendy's</c:v>
                </c:pt>
                <c:pt idx="4">
                  <c:v>Arby's</c:v>
                </c:pt>
                <c:pt idx="5">
                  <c:v>QSR Avg</c:v>
                </c:pt>
                <c:pt idx="6">
                  <c:v>Subway</c:v>
                </c:pt>
                <c:pt idx="7">
                  <c:v>Culver's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0.5586107091172214</c:v>
                </c:pt>
                <c:pt idx="3">
                  <c:v>0.583941605839416</c:v>
                </c:pt>
                <c:pt idx="4">
                  <c:v>0.6429608127721336</c:v>
                </c:pt>
                <c:pt idx="5">
                  <c:v>0.6576275709323115</c:v>
                </c:pt>
                <c:pt idx="6">
                  <c:v>0.6743849493487699</c:v>
                </c:pt>
                <c:pt idx="7">
                  <c:v>0.7772861356932154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Wendy's</c:v>
                </c:pt>
                <c:pt idx="4">
                  <c:v>QSR Avg</c:v>
                </c:pt>
                <c:pt idx="5">
                  <c:v>Arby's</c:v>
                </c:pt>
                <c:pt idx="6">
                  <c:v>Subway</c:v>
                </c:pt>
                <c:pt idx="7">
                  <c:v>Culver's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0.3728813559322034</c:v>
                </c:pt>
                <c:pt idx="3">
                  <c:v>0.42494226327944573</c:v>
                </c:pt>
                <c:pt idx="4">
                  <c:v>0.4873708417667816</c:v>
                </c:pt>
                <c:pt idx="5">
                  <c:v>0.5097560975609756</c:v>
                </c:pt>
                <c:pt idx="6">
                  <c:v>0.5396290050590219</c:v>
                </c:pt>
                <c:pt idx="7">
                  <c:v>0.6266318537859008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QSR Avg</c:v>
                </c:pt>
                <c:pt idx="5">
                  <c:v>Arby's</c:v>
                </c:pt>
                <c:pt idx="6">
                  <c:v>Subway</c:v>
                </c:pt>
                <c:pt idx="7">
                  <c:v>Culver's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0.41596638655462187</c:v>
                </c:pt>
                <c:pt idx="2">
                  <c:v>0.42314990512333966</c:v>
                </c:pt>
                <c:pt idx="3">
                  <c:v>0.42911877394636017</c:v>
                </c:pt>
                <c:pt idx="4">
                  <c:v>0.4999984061843208</c:v>
                </c:pt>
                <c:pt idx="5">
                  <c:v>0.5048543689320388</c:v>
                </c:pt>
                <c:pt idx="6">
                  <c:v>0.5317220543806647</c:v>
                </c:pt>
                <c:pt idx="7">
                  <c:v>0.6807760141093474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Wendy's</c:v>
                </c:pt>
                <c:pt idx="4">
                  <c:v>Subway</c:v>
                </c:pt>
                <c:pt idx="5">
                  <c:v>Arby's</c:v>
                </c:pt>
                <c:pt idx="6">
                  <c:v>QSR Avg</c:v>
                </c:pt>
                <c:pt idx="7">
                  <c:v>Culver's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0.37</c:v>
                </c:pt>
                <c:pt idx="3">
                  <c:v>0.3871428571428571</c:v>
                </c:pt>
                <c:pt idx="4">
                  <c:v>0.4507845934379458</c:v>
                </c:pt>
                <c:pt idx="5">
                  <c:v>0.4614285714285714</c:v>
                </c:pt>
                <c:pt idx="6">
                  <c:v>0.48877176778400844</c:v>
                </c:pt>
                <c:pt idx="7">
                  <c:v>0.6685714285714286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Culver'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Culver's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Taco Bell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Wendy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Burger King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Arby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Subway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19.3%</a:t>
            </a:r>
            <a:r>
              <a:t> of recent Culver's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6.5%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4.7%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4.5%</a:t>
            </a:r>
            <a:r>
              <a:t> considered visiting </a:t>
            </a:r>
            <a:r>
              <a:t>Arby's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11.4%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12.6%</a:t>
            </a:r>
            <a:r>
              <a:t> considered visiting </a:t>
            </a:r>
            <a:r>
              <a:t>Wendy's</a:t>
            </a:r>
            <a:r>
              <a:rPr b="1"/>
              <a:t>12.6%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Culver's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63.7%</a:t>
            </a:r>
            <a:r>
              <a:t> would have gone to another restaurant as an alternative to Culver's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Baby Boomers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51.0%</a:t>
            </a:r>
            <a:r>
              <a:t> Of Culver's's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37.4%</a:t>
            </a:r>
            <a:r>
              <a:t> Of frequent guest are Baby Boomers compared to </a:t>
            </a:r>
            <a:r>
              <a:rPr b="1"/>
              <a:t>22.8%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71.6%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23.8%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Culver's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Culver's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55 recent Culver's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