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Dairy Queen</c:v>
                </c:pt>
                <c:pt idx="5">
                  <c:v>SONIC Drive-In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0.5119402985074627</c:v>
                </c:pt>
                <c:pt idx="5">
                  <c:v>0.5139911634756995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Dairy Queen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0.5797950219619327</c:v>
                </c:pt>
                <c:pt idx="5">
                  <c:v>0.5884101040118871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Dairy Queen</c:v>
                </c:pt>
                <c:pt idx="5">
                  <c:v>SONIC Drive-In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0.4723618090452261</c:v>
                </c:pt>
                <c:pt idx="5">
                  <c:v>0.512539184952978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Chicken</c:v>
                </c:pt>
                <c:pt idx="2">
                  <c:v>Baked Goods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0.0442804429999999</c:v>
                </c:pt>
                <c:pt idx="1">
                  <c:v>0.055350554</c:v>
                </c:pt>
                <c:pt idx="2">
                  <c:v>0.0867158669999999</c:v>
                </c:pt>
                <c:pt idx="3">
                  <c:v>0.752767528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0.5954088952654233</c:v>
                </c:pt>
                <c:pt idx="5">
                  <c:v>0.648766328011611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SONIC Drive-In</c:v>
                </c:pt>
                <c:pt idx="4">
                  <c:v>Wendy's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0.37547892720306514</c:v>
                </c:pt>
                <c:pt idx="4">
                  <c:v>0.42494226327944573</c:v>
                </c:pt>
                <c:pt idx="5">
                  <c:v>0.455188679245283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Dairy Queen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0.4897579143389199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Dairy Queen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0.42428571428571427</c:v>
                </c:pt>
                <c:pt idx="5">
                  <c:v>0.4507845934379458</c:v>
                </c:pt>
                <c:pt idx="6">
                  <c:v>0.4585714285714286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airy Que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Dairy Queen's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ONIC Drive-I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23.4%</a:t>
            </a:r>
            <a:r>
              <a:t> of recent Dairy Queen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Wendy's</a:t>
            </a:r>
            <a:r>
              <a:rPr b="1"/>
              <a:t>9.0%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Dairy Queen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53.7%</a:t>
            </a:r>
            <a:r>
              <a:t> would have gone to another restaurant as an alternative to Dairy Queen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Dairy Queen's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Dairy Queen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Dairy Queen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542 recent Dairy Queen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