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Wendy's</c:v>
                </c:pt>
                <c:pt idx="4">
                  <c:v>Starbucks</c:v>
                </c:pt>
                <c:pt idx="5">
                  <c:v>QSR Avg</c:v>
                </c:pt>
                <c:pt idx="6">
                  <c:v>Subway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0.437403400309119</c:v>
                </c:pt>
                <c:pt idx="3">
                  <c:v>0.47153284671532847</c:v>
                </c:pt>
                <c:pt idx="4">
                  <c:v>0.47549909255898365</c:v>
                </c:pt>
                <c:pt idx="5">
                  <c:v>0.5557230181952063</c:v>
                </c:pt>
                <c:pt idx="6">
                  <c:v>0.575801749271137</c:v>
                </c:pt>
                <c:pt idx="7">
                  <c:v>0.5762195121951219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0.6326219512195121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Wendy's</c:v>
                </c:pt>
                <c:pt idx="5">
                  <c:v>QSR Avg</c:v>
                </c:pt>
                <c:pt idx="6">
                  <c:v>Tim Hortons Cafe and Bake Shop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0.46296296296296297</c:v>
                </c:pt>
                <c:pt idx="5">
                  <c:v>0.5369864655731007</c:v>
                </c:pt>
                <c:pt idx="6">
                  <c:v>0.5547619047619048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Breads</c:v>
                </c:pt>
                <c:pt idx="2">
                  <c:v>Coffee/Espresso</c:v>
                </c:pt>
                <c:pt idx="3">
                  <c:v>Donuts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0.068432671</c:v>
                </c:pt>
                <c:pt idx="1">
                  <c:v>0.086092715</c:v>
                </c:pt>
                <c:pt idx="2">
                  <c:v>0.185430464</c:v>
                </c:pt>
                <c:pt idx="3">
                  <c:v>0.507726269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Dunkin' Donuts</c:v>
                </c:pt>
                <c:pt idx="4">
                  <c:v>QSR Avg</c:v>
                </c:pt>
                <c:pt idx="5">
                  <c:v>Subway</c:v>
                </c:pt>
                <c:pt idx="6">
                  <c:v>Starbucks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0.615606936416185</c:v>
                </c:pt>
                <c:pt idx="4">
                  <c:v>0.6576275709323115</c:v>
                </c:pt>
                <c:pt idx="5">
                  <c:v>0.6743849493487699</c:v>
                </c:pt>
                <c:pt idx="6">
                  <c:v>0.6928675400291121</c:v>
                </c:pt>
                <c:pt idx="7">
                  <c:v>0.703757225433526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Wendy's</c:v>
                </c:pt>
                <c:pt idx="4">
                  <c:v>QSR Avg</c:v>
                </c:pt>
                <c:pt idx="5">
                  <c:v>Tim Hortons Cafe and Bake Shop</c:v>
                </c:pt>
                <c:pt idx="6">
                  <c:v>Starbucks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0.4064665127020785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0.5323741007194245</c:v>
                </c:pt>
                <c:pt idx="6">
                  <c:v>0.5395033860045146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Subway</c:v>
                </c:pt>
                <c:pt idx="6">
                  <c:v>Starbucks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0.5317220543806647</c:v>
                </c:pt>
                <c:pt idx="6">
                  <c:v>0.5501618122977346</c:v>
                </c:pt>
                <c:pt idx="7">
                  <c:v>0.5700757575757576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Dunkin' Donuts</c:v>
                </c:pt>
                <c:pt idx="4">
                  <c:v>Subway</c:v>
                </c:pt>
                <c:pt idx="5">
                  <c:v>QSR Avg</c:v>
                </c:pt>
                <c:pt idx="6">
                  <c:v>Starbucks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0.42796005706134094</c:v>
                </c:pt>
                <c:pt idx="4">
                  <c:v>0.4507845934379458</c:v>
                </c:pt>
                <c:pt idx="5">
                  <c:v>0.48877176778400844</c:v>
                </c:pt>
                <c:pt idx="6">
                  <c:v>0.5128571428571429</c:v>
                </c:pt>
                <c:pt idx="7">
                  <c:v>0.5249643366619116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unkin' Donut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Dunkin' Donuts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tarbuck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im Hortons Cafe and Bake Shop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23.2%</a:t>
            </a:r>
            <a:r>
              <a:t> of recent Dunkin' Donuts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Tim Hortons Cafe and Bake Shop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15.0%</a:t>
            </a:r>
            <a:r>
              <a:t> considered visiting </a:t>
            </a:r>
            <a:r>
              <a:t>Starbucks</a:t>
            </a:r>
            <a:r>
              <a:rPr b="1"/>
              <a:t>15.0%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Dunkin' Donuts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52.5%</a:t>
            </a:r>
            <a:r>
              <a:t> would have gone to another restaurant as an alternative to Dunkin' Donuts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52.7%</a:t>
            </a:r>
            <a:r>
              <a:t> Of Dunkin' Donuts's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36.0%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40.4%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Dunkin' Donuts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Dunkin' Donuts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453 recent Dunkin' Donuts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