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Starbucks</c:v>
                </c:pt>
                <c:pt idx="3">
                  <c:v>Subway</c:v>
                </c:pt>
                <c:pt idx="4">
                  <c:v>Einstein Bros. Bagels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0.437403400309119</c:v>
                </c:pt>
                <c:pt idx="2">
                  <c:v>0.47549909255898365</c:v>
                </c:pt>
                <c:pt idx="3">
                  <c:v>0.575801749271137</c:v>
                </c:pt>
                <c:pt idx="4">
                  <c:v>0.6271676300578035</c:v>
                </c:pt>
                <c:pt idx="5">
                  <c:v>0.6281943400690045</c:v>
                </c:pt>
                <c:pt idx="6">
                  <c:v>0.6816208393632417</c:v>
                </c:pt>
                <c:pt idx="7">
                  <c:v>0.736231884057971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Starbucks</c:v>
                </c:pt>
                <c:pt idx="3">
                  <c:v>Subway</c:v>
                </c:pt>
                <c:pt idx="4">
                  <c:v>FCR Avg</c:v>
                </c:pt>
                <c:pt idx="5">
                  <c:v>Einstein Bros. Bagels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0.4916030534351145</c:v>
                </c:pt>
                <c:pt idx="2">
                  <c:v>0.5202821869488536</c:v>
                </c:pt>
                <c:pt idx="3">
                  <c:v>0.6081871345029239</c:v>
                </c:pt>
                <c:pt idx="4">
                  <c:v>0.6689551518472145</c:v>
                </c:pt>
                <c:pt idx="5">
                  <c:v>0.6734397677793904</c:v>
                </c:pt>
                <c:pt idx="6">
                  <c:v>0.7010159651669086</c:v>
                </c:pt>
                <c:pt idx="7">
                  <c:v>0.7718023255813954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Add-Ons/Toppings</c:v>
                </c:pt>
                <c:pt idx="1">
                  <c:v>Coffee/Espresso</c:v>
                </c:pt>
                <c:pt idx="2">
                  <c:v>Baked Goods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0.021484375</c:v>
                </c:pt>
                <c:pt idx="1">
                  <c:v>0.03515625</c:v>
                </c:pt>
                <c:pt idx="2">
                  <c:v>0.046875</c:v>
                </c:pt>
                <c:pt idx="3">
                  <c:v>0.634765625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Subway</c:v>
                </c:pt>
                <c:pt idx="3">
                  <c:v>Panera Bread</c:v>
                </c:pt>
                <c:pt idx="4">
                  <c:v>FCR Avg</c:v>
                </c:pt>
                <c:pt idx="5">
                  <c:v>Starbucks</c:v>
                </c:pt>
                <c:pt idx="6">
                  <c:v>Einstein Bros. Bagels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0.615606936416185</c:v>
                </c:pt>
                <c:pt idx="2">
                  <c:v>0.6743849493487699</c:v>
                </c:pt>
                <c:pt idx="3">
                  <c:v>0.6863905325443787</c:v>
                </c:pt>
                <c:pt idx="4">
                  <c:v>0.6925554882268848</c:v>
                </c:pt>
                <c:pt idx="5">
                  <c:v>0.6928675400291121</c:v>
                </c:pt>
                <c:pt idx="6">
                  <c:v>0.6963503649635037</c:v>
                </c:pt>
                <c:pt idx="7">
                  <c:v>0.7675438596491229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Chick-fil-A</c:v>
                </c:pt>
                <c:pt idx="1">
                  <c:v>Dunkin' Donuts</c:v>
                </c:pt>
                <c:pt idx="2">
                  <c:v>McDonald's</c:v>
                </c:pt>
                <c:pt idx="3">
                  <c:v>Starbucks</c:v>
                </c:pt>
                <c:pt idx="4">
                  <c:v>Subway</c:v>
                </c:pt>
                <c:pt idx="5">
                  <c:v>Einstein Bros. Bagels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0.517814726840855</c:v>
                </c:pt>
                <c:pt idx="6">
                  <c:v>0.5517788823148677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Subway</c:v>
                </c:pt>
                <c:pt idx="3">
                  <c:v>Einstein Bros. Bagels</c:v>
                </c:pt>
                <c:pt idx="4">
                  <c:v>Starbucks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0.42105263157894735</c:v>
                </c:pt>
                <c:pt idx="2">
                  <c:v>0.5317220543806647</c:v>
                </c:pt>
                <c:pt idx="3">
                  <c:v>0.5412844036697247</c:v>
                </c:pt>
                <c:pt idx="4">
                  <c:v>0.5501618122977346</c:v>
                </c:pt>
                <c:pt idx="5">
                  <c:v>0.5587967236335207</c:v>
                </c:pt>
                <c:pt idx="6">
                  <c:v>0.5811836115326252</c:v>
                </c:pt>
                <c:pt idx="7">
                  <c:v>0.6931407942238267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Einstein Bros. Bagels</c:v>
                </c:pt>
                <c:pt idx="3">
                  <c:v>Starbucks</c:v>
                </c:pt>
                <c:pt idx="4">
                  <c:v>Subway</c:v>
                </c:pt>
                <c:pt idx="5">
                  <c:v>FCR Avg</c:v>
                </c:pt>
                <c:pt idx="6">
                  <c:v>Panera Bread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0.4064665127020785</c:v>
                </c:pt>
                <c:pt idx="2">
                  <c:v>0.5353319057815846</c:v>
                </c:pt>
                <c:pt idx="3">
                  <c:v>0.5395033860045146</c:v>
                </c:pt>
                <c:pt idx="4">
                  <c:v>0.5396290050590219</c:v>
                </c:pt>
                <c:pt idx="5">
                  <c:v>0.5462541527354652</c:v>
                </c:pt>
                <c:pt idx="6">
                  <c:v>0.558695652173913</c:v>
                </c:pt>
                <c:pt idx="7">
                  <c:v>0.6589327146171694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Dunkin' Donuts</c:v>
                </c:pt>
                <c:pt idx="2">
                  <c:v>Subway</c:v>
                </c:pt>
                <c:pt idx="3">
                  <c:v>Starbucks</c:v>
                </c:pt>
                <c:pt idx="4">
                  <c:v>Panera Bread</c:v>
                </c:pt>
                <c:pt idx="5">
                  <c:v>Einstein Bros. Bagels</c:v>
                </c:pt>
                <c:pt idx="6">
                  <c:v>FCR Avg</c:v>
                </c:pt>
                <c:pt idx="7">
                  <c:v>Chick-fil-A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0.42796005706134094</c:v>
                </c:pt>
                <c:pt idx="2">
                  <c:v>0.4507845934379458</c:v>
                </c:pt>
                <c:pt idx="3">
                  <c:v>0.5128571428571429</c:v>
                </c:pt>
                <c:pt idx="4">
                  <c:v>0.5314285714285715</c:v>
                </c:pt>
                <c:pt idx="5">
                  <c:v>0.536376604850214</c:v>
                </c:pt>
                <c:pt idx="6">
                  <c:v>0.5508410886941557</c:v>
                </c:pt>
                <c:pt idx="7">
                  <c:v>0.6957142857142857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Einstein Bros. Bagel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Einstein Bros. Bagels Competitors</a:t>
            </a:r>
          </a:p>
        </p:txBody>
      </p:sp>
      <p:pic>
        <p:nvPicPr>
          <p:cNvPr id="3" name="Picture Placeholder 2" descr="Starbuck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McDonald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Panera Bread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Dunkin' Donut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hick-fil-A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Subway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15.1%</a:t>
            </a:r>
            <a:r>
              <a:t> of recent Einstein Bros. Bagels guests considered visiting </a:t>
            </a:r>
            <a:r>
              <a:t>Starbucks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10.1%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5.3%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Chick-fil-A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11.2%</a:t>
            </a:r>
            <a:r>
              <a:t> considered visiting </a:t>
            </a:r>
            <a:r>
              <a:t>Dunkin' Donuts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12.0%</a:t>
            </a:r>
            <a:r>
              <a:t> considered visiting </a:t>
            </a:r>
            <a:r>
              <a:t>Panera Bread</a:t>
            </a:r>
            <a:r>
              <a:rPr b="1"/>
              <a:t>12.0%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Einstein Bros. Bagels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51.1%</a:t>
            </a:r>
            <a:r>
              <a:t> would have gone to another restaurant as an alternative to Einstein Bros. Bagels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50.1%</a:t>
            </a:r>
            <a:r>
              <a:t> Of Einstein Bros. Bagels's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41.6%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61.8%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22.7%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Einstein Bros. Bagels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Einstein Bros. Bagels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512 recent Einstein Bros. Bagels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