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KFC</c:v>
                </c:pt>
                <c:pt idx="5">
                  <c:v>Carl's Jr.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0.41739130434782606</c:v>
                </c:pt>
                <c:pt idx="4">
                  <c:v>0.4563953488372093</c:v>
                </c:pt>
                <c:pt idx="5">
                  <c:v>0.47883211678832116</c:v>
                </c:pt>
                <c:pt idx="6">
                  <c:v>0.5429799426934098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KFC</c:v>
                </c:pt>
                <c:pt idx="5">
                  <c:v>Carl's Jr.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0.48695652173913045</c:v>
                </c:pt>
                <c:pt idx="3">
                  <c:v>0.48773448773448774</c:v>
                </c:pt>
                <c:pt idx="4">
                  <c:v>0.5343065693430656</c:v>
                </c:pt>
                <c:pt idx="5">
                  <c:v>0.5349854227405247</c:v>
                </c:pt>
                <c:pt idx="6">
                  <c:v>0.5821325648414986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Del Taco</c:v>
                </c:pt>
                <c:pt idx="4">
                  <c:v>KFC</c:v>
                </c:pt>
                <c:pt idx="5">
                  <c:v>Carl's Jr.</c:v>
                </c:pt>
                <c:pt idx="6">
                  <c:v>QSR Avg</c:v>
                </c:pt>
                <c:pt idx="7">
                  <c:v>El Pollo Loco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</c:v>
                </c:pt>
                <c:pt idx="4">
                  <c:v>0.45866141732283466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0.5428571428571428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Beans</c:v>
                </c:pt>
                <c:pt idx="2">
                  <c:v>Burritos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0.027027027</c:v>
                </c:pt>
                <c:pt idx="1">
                  <c:v>0.032818533</c:v>
                </c:pt>
                <c:pt idx="2">
                  <c:v>0.073359073</c:v>
                </c:pt>
                <c:pt idx="3">
                  <c:v>0.0868725869999999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Jack in the Box</c:v>
                </c:pt>
                <c:pt idx="4">
                  <c:v>El Pollo Loco</c:v>
                </c:pt>
                <c:pt idx="5">
                  <c:v>Carl's Jr.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0.600864553314121</c:v>
                </c:pt>
                <c:pt idx="5">
                  <c:v>0.602919708029197</c:v>
                </c:pt>
                <c:pt idx="6">
                  <c:v>0.6081871345029239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Taco Bell</c:v>
                </c:pt>
                <c:pt idx="3">
                  <c:v>KFC</c:v>
                </c:pt>
                <c:pt idx="4">
                  <c:v>Carl's Jr.</c:v>
                </c:pt>
                <c:pt idx="5">
                  <c:v>El Pollo Loco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0.39952718676122934</c:v>
                </c:pt>
                <c:pt idx="5">
                  <c:v>0.42407407407407405</c:v>
                </c:pt>
                <c:pt idx="6">
                  <c:v>0.4423076923076923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Del Taco</c:v>
                </c:pt>
                <c:pt idx="3">
                  <c:v>KFC</c:v>
                </c:pt>
                <c:pt idx="4">
                  <c:v>Carl's Jr.</c:v>
                </c:pt>
                <c:pt idx="5">
                  <c:v>Taco Bell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0.3884462151394422</c:v>
                </c:pt>
                <c:pt idx="3">
                  <c:v>0.3970856102003643</c:v>
                </c:pt>
                <c:pt idx="4">
                  <c:v>0.3996101364522417</c:v>
                </c:pt>
                <c:pt idx="5">
                  <c:v>0.41596638655462187</c:v>
                </c:pt>
                <c:pt idx="6">
                  <c:v>0.42517006802721086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KFC</c:v>
                </c:pt>
                <c:pt idx="4">
                  <c:v>Taco Bell</c:v>
                </c:pt>
                <c:pt idx="5">
                  <c:v>Del Taco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0.36142857142857143</c:v>
                </c:pt>
                <c:pt idx="3">
                  <c:v>0.3680456490727532</c:v>
                </c:pt>
                <c:pt idx="4">
                  <c:v>0.37</c:v>
                </c:pt>
                <c:pt idx="5">
                  <c:v>0.38</c:v>
                </c:pt>
                <c:pt idx="6">
                  <c:v>0.43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El Pollo Loc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El Pollo Loco's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l's Jr.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l Taco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12.7%</a:t>
            </a:r>
            <a:r>
              <a:t> of recent El Pollo Loco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Del Taco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McDonald's</a:t>
            </a:r>
            <a:r>
              <a:rPr b="1"/>
              <a:t>10.1%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El Pollo Loco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56.4%</a:t>
            </a:r>
            <a:r>
              <a:t> would have gone to another restaurant as an alternative to El Pollo Loco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El Pollo Loco's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Pollo Loco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El Pollo Loco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518 recent El Pollo Loco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