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0.6152737752161384</c:v>
                </c:pt>
                <c:pt idx="3">
                  <c:v>0.617340931566192</c:v>
                </c:pt>
                <c:pt idx="4">
                  <c:v>0.6195965417867435</c:v>
                </c:pt>
                <c:pt idx="5">
                  <c:v>0.6284470246734397</c:v>
                </c:pt>
                <c:pt idx="6">
                  <c:v>0.6628242074927954</c:v>
                </c:pt>
                <c:pt idx="7">
                  <c:v>0.7027417027417028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CDR Avg</c:v>
                </c:pt>
                <c:pt idx="3">
                  <c:v>Red Lobster</c:v>
                </c:pt>
                <c:pt idx="4">
                  <c:v>Olive Garden</c:v>
                </c:pt>
                <c:pt idx="5">
                  <c:v>Outback Steakhouse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0.5911047345767575</c:v>
                </c:pt>
                <c:pt idx="2">
                  <c:v>0.6473716294388625</c:v>
                </c:pt>
                <c:pt idx="3">
                  <c:v>0.6507936507936508</c:v>
                </c:pt>
                <c:pt idx="4">
                  <c:v>0.6598837209302325</c:v>
                </c:pt>
                <c:pt idx="5">
                  <c:v>0.6657060518731989</c:v>
                </c:pt>
                <c:pt idx="6">
                  <c:v>0.6964028776978417</c:v>
                </c:pt>
                <c:pt idx="7">
                  <c:v>0.7200577200577201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Baked Goods</c:v>
                </c:pt>
                <c:pt idx="1">
                  <c:v>Beans</c:v>
                </c:pt>
                <c:pt idx="2">
                  <c:v>Barbecue</c:v>
                </c:pt>
                <c:pt idx="3">
                  <c:v>Beef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0.020979021</c:v>
                </c:pt>
                <c:pt idx="1">
                  <c:v>0.045454545</c:v>
                </c:pt>
                <c:pt idx="2">
                  <c:v>0.174825175</c:v>
                </c:pt>
                <c:pt idx="3">
                  <c:v>0.195804196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Outback Steakhouse</c:v>
                </c:pt>
                <c:pt idx="4">
                  <c:v>Olive Garden</c:v>
                </c:pt>
                <c:pt idx="5">
                  <c:v>CDR Avg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0.6414219474497682</c:v>
                </c:pt>
                <c:pt idx="3">
                  <c:v>0.6471544715447154</c:v>
                </c:pt>
                <c:pt idx="4">
                  <c:v>0.6549520766773163</c:v>
                </c:pt>
                <c:pt idx="5">
                  <c:v>0.6582061753386391</c:v>
                </c:pt>
                <c:pt idx="6">
                  <c:v>0.6825153374233128</c:v>
                </c:pt>
                <c:pt idx="7">
                  <c:v>0.7286821705426356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5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Red Lobster</c:v>
                </c:pt>
                <c:pt idx="3">
                  <c:v>CDR Avg</c:v>
                </c:pt>
                <c:pt idx="4">
                  <c:v>Olive Garden</c:v>
                </c:pt>
                <c:pt idx="5">
                  <c:v>Famous Dave's</c:v>
                </c:pt>
                <c:pt idx="6">
                  <c:v>Outback Steakhouse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0.5492537313432836</c:v>
                </c:pt>
                <c:pt idx="3">
                  <c:v>0.5874249581224165</c:v>
                </c:pt>
                <c:pt idx="4">
                  <c:v>0.5877061469265368</c:v>
                </c:pt>
                <c:pt idx="5">
                  <c:v>0.6043276661514683</c:v>
                </c:pt>
                <c:pt idx="6">
                  <c:v>0.606015037593985</c:v>
                </c:pt>
                <c:pt idx="7">
                  <c:v>0.6168639053254438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Red Lobster</c:v>
                </c:pt>
                <c:pt idx="3">
                  <c:v>Texas Roadhouse</c:v>
                </c:pt>
                <c:pt idx="4">
                  <c:v>CDR Avg</c:v>
                </c:pt>
                <c:pt idx="5">
                  <c:v>Outback Steakhouse</c:v>
                </c:pt>
                <c:pt idx="6">
                  <c:v>Famous Dave's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0.5705967976710334</c:v>
                </c:pt>
                <c:pt idx="3">
                  <c:v>0.5872093023255814</c:v>
                </c:pt>
                <c:pt idx="4">
                  <c:v>0.6046296160774198</c:v>
                </c:pt>
                <c:pt idx="5">
                  <c:v>0.6082474226804123</c:v>
                </c:pt>
                <c:pt idx="6">
                  <c:v>0.6135693215339233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4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Olive Garden</c:v>
                </c:pt>
                <c:pt idx="3">
                  <c:v>Red Lobster</c:v>
                </c:pt>
                <c:pt idx="4">
                  <c:v>Famous Dave's</c:v>
                </c:pt>
                <c:pt idx="5">
                  <c:v>CDR Avg</c:v>
                </c:pt>
                <c:pt idx="6">
                  <c:v>Texas Roadhouse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0.4514285714285714</c:v>
                </c:pt>
                <c:pt idx="1">
                  <c:v>0.4540229885057471</c:v>
                </c:pt>
                <c:pt idx="2">
                  <c:v>0.501628664495114</c:v>
                </c:pt>
                <c:pt idx="3">
                  <c:v>0.5206349206349207</c:v>
                </c:pt>
                <c:pt idx="4">
                  <c:v>0.522911051212938</c:v>
                </c:pt>
                <c:pt idx="5">
                  <c:v>0.534918200721923</c:v>
                </c:pt>
                <c:pt idx="6">
                  <c:v>0.5480225988700564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6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Outback Steakhouse</c:v>
                </c:pt>
                <c:pt idx="3">
                  <c:v>Olive Garden</c:v>
                </c:pt>
                <c:pt idx="4">
                  <c:v>CDR Avg</c:v>
                </c:pt>
                <c:pt idx="5">
                  <c:v>Red Lobster</c:v>
                </c:pt>
                <c:pt idx="6">
                  <c:v>Famous Dave's</c:v>
                </c:pt>
                <c:pt idx="7">
                  <c:v>Texas Roadhouse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0.4357142857142857</c:v>
                </c:pt>
                <c:pt idx="2">
                  <c:v>0.5214285714285715</c:v>
                </c:pt>
                <c:pt idx="3">
                  <c:v>0.5249643366619116</c:v>
                </c:pt>
                <c:pt idx="4">
                  <c:v>0.5264056181824033</c:v>
                </c:pt>
                <c:pt idx="5">
                  <c:v>0.5271428571428571</c:v>
                </c:pt>
                <c:pt idx="6">
                  <c:v>0.5457142857142857</c:v>
                </c:pt>
                <c:pt idx="7">
                  <c:v>0.6385714285714286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Famous Dave's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Famous Dave's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exas Roadhouse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utback Steakhouse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live Gard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of recent Famous Dave's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4.9%</a:t>
            </a:r>
            <a:r>
              <a:t> considered visiting </a:t>
            </a:r>
            <a:r>
              <a:t>Texas Roadhouse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4.5%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3.6%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7.6%</a:t>
            </a:r>
            <a:r>
              <a:t> considered visiting </a:t>
            </a:r>
            <a:r>
              <a:t>Chili's</a:t>
            </a:r>
            <a:r>
              <a:rPr b="1"/>
              <a:t>7.6%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Famous Dave's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67.3%</a:t>
            </a:r>
            <a:r>
              <a:t> would have gone to another restaurant as an alternative to Famous Dave's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58.3%</a:t>
            </a:r>
            <a:r>
              <a:t> Of Famous Dave's's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47.6%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56.9%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22.1%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Dave's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Famous Dave's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572 recent Famous Dave's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