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0.575801749271137</c:v>
                </c:pt>
                <c:pt idx="4">
                  <c:v>0.6281943400690045</c:v>
                </c:pt>
                <c:pt idx="5">
                  <c:v>0.7016011644832606</c:v>
                </c:pt>
                <c:pt idx="6">
                  <c:v>0.7105643994211288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0.5385735080058224</c:v>
                </c:pt>
                <c:pt idx="3">
                  <c:v>0.6081871345029239</c:v>
                </c:pt>
                <c:pt idx="4">
                  <c:v>0.6689551518472145</c:v>
                </c:pt>
                <c:pt idx="5">
                  <c:v>0.737300435413643</c:v>
                </c:pt>
                <c:pt idx="6">
                  <c:v>0.7383720930232558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Protein Item</c:v>
                </c:pt>
                <c:pt idx="1">
                  <c:v>Add-Ons/Toppings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0.0264765779999999</c:v>
                </c:pt>
                <c:pt idx="1">
                  <c:v>0.042769857</c:v>
                </c:pt>
                <c:pt idx="2">
                  <c:v>0.0712830959999999</c:v>
                </c:pt>
                <c:pt idx="3">
                  <c:v>0.203665988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Firehouse Subs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0.6743849493487699</c:v>
                </c:pt>
                <c:pt idx="4">
                  <c:v>0.6925554882268848</c:v>
                </c:pt>
                <c:pt idx="5">
                  <c:v>0.7572674418604651</c:v>
                </c:pt>
                <c:pt idx="6">
                  <c:v>0.763768115942029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Subway</c:v>
                </c:pt>
                <c:pt idx="3">
                  <c:v>Taco Bell</c:v>
                </c:pt>
                <c:pt idx="4">
                  <c:v>Wendy's</c:v>
                </c:pt>
                <c:pt idx="5">
                  <c:v>Jersey Mike's Subs</c:v>
                </c:pt>
                <c:pt idx="6">
                  <c:v>FCR Avg</c:v>
                </c:pt>
                <c:pt idx="7">
                  <c:v>Firehouse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0.5474254742547425</c:v>
                </c:pt>
                <c:pt idx="6">
                  <c:v>0.5517788823148677</c:v>
                </c:pt>
                <c:pt idx="7">
                  <c:v>0.6455399061032864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0.42911877394636017</c:v>
                </c:pt>
                <c:pt idx="3">
                  <c:v>0.5317220543806647</c:v>
                </c:pt>
                <c:pt idx="4">
                  <c:v>0.5587967236335207</c:v>
                </c:pt>
                <c:pt idx="5">
                  <c:v>0.629080118694362</c:v>
                </c:pt>
                <c:pt idx="6">
                  <c:v>0.6656760772659732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0.42494226327944573</c:v>
                </c:pt>
                <c:pt idx="3">
                  <c:v>0.5396290050590219</c:v>
                </c:pt>
                <c:pt idx="4">
                  <c:v>0.5462541527354652</c:v>
                </c:pt>
                <c:pt idx="5">
                  <c:v>0.6298157453936348</c:v>
                </c:pt>
                <c:pt idx="6">
                  <c:v>0.6568265682656826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0.4507845934379458</c:v>
                </c:pt>
                <c:pt idx="4">
                  <c:v>0.5508410886941557</c:v>
                </c:pt>
                <c:pt idx="5">
                  <c:v>0.609129814550642</c:v>
                </c:pt>
                <c:pt idx="6">
                  <c:v>0.6405135520684736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irehouse Sub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Firehouse Subs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Jersey Mike's Sub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22.2%</a:t>
            </a:r>
            <a:r>
              <a:t> of recent Firehouse Subs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Jersey Mike's Subs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McDonald's</a:t>
            </a:r>
            <a:r>
              <a:rPr b="1"/>
              <a:t>7.5%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Firehouse Subs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60.9%</a:t>
            </a:r>
            <a:r>
              <a:t> would have gone to another restaurant as an alternative to Firehouse Subs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53.7%</a:t>
            </a:r>
            <a:r>
              <a:t> Of Firehouse Subs's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Firehouse Subs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Firehouse Subs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491 recent Firehouse Subs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