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Perkins Restaurants and Bakery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0.5211062590975255</c:v>
                </c:pt>
                <c:pt idx="2">
                  <c:v>0.5230547550432276</c:v>
                </c:pt>
                <c:pt idx="3">
                  <c:v>0.5382395382395382</c:v>
                </c:pt>
                <c:pt idx="4">
                  <c:v>0.5568345323741007</c:v>
                </c:pt>
                <c:pt idx="5">
                  <c:v>0.6652298850574713</c:v>
                </c:pt>
                <c:pt idx="6">
                  <c:v>0.6816208393632417</c:v>
                </c:pt>
                <c:pt idx="7">
                  <c:v>0.7083333333333334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Perkins Restaurants and Bakery</c:v>
                </c:pt>
                <c:pt idx="3">
                  <c:v>MSR Avg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0.5603448275862069</c:v>
                </c:pt>
                <c:pt idx="2">
                  <c:v>0.5643994211287988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0.6876790830945558</c:v>
                </c:pt>
                <c:pt idx="6">
                  <c:v>0.7010159651669086</c:v>
                </c:pt>
                <c:pt idx="7">
                  <c:v>0.7112068965517241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Add-Ons/Toppings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0.020325203</c:v>
                </c:pt>
                <c:pt idx="1">
                  <c:v>0.032520325</c:v>
                </c:pt>
                <c:pt idx="2">
                  <c:v>0.103658537</c:v>
                </c:pt>
                <c:pt idx="3">
                  <c:v>0.105691056999999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0.5957446808510638</c:v>
                </c:pt>
                <c:pt idx="3">
                  <c:v>0.615146831530139</c:v>
                </c:pt>
                <c:pt idx="4">
                  <c:v>0.6495327102803738</c:v>
                </c:pt>
                <c:pt idx="5">
                  <c:v>0.6863905325443787</c:v>
                </c:pt>
                <c:pt idx="6">
                  <c:v>0.6987577639751553</c:v>
                </c:pt>
                <c:pt idx="7">
                  <c:v>0.7298136645962733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First Watch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0.5365126676602087</c:v>
                </c:pt>
                <c:pt idx="4">
                  <c:v>0.5607613469985359</c:v>
                </c:pt>
                <c:pt idx="5">
                  <c:v>0.5973645680819912</c:v>
                </c:pt>
                <c:pt idx="6">
                  <c:v>0.5978062157221207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0.5297532656023222</c:v>
                </c:pt>
                <c:pt idx="4">
                  <c:v>0.5608695652173913</c:v>
                </c:pt>
                <c:pt idx="5">
                  <c:v>0.5811836115326252</c:v>
                </c:pt>
                <c:pt idx="6">
                  <c:v>0.6518624641833811</c:v>
                </c:pt>
                <c:pt idx="7">
                  <c:v>0.6594202898550725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Perkins Restaurants and Bakery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0.44333333333333336</c:v>
                </c:pt>
                <c:pt idx="4">
                  <c:v>0.4641025641025641</c:v>
                </c:pt>
                <c:pt idx="5">
                  <c:v>0.5397923875432526</c:v>
                </c:pt>
                <c:pt idx="6">
                  <c:v>0.558695652173913</c:v>
                </c:pt>
                <c:pt idx="7">
                  <c:v>0.5638297872340425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Perkins Restaurants and Bakery</c:v>
                </c:pt>
                <c:pt idx="3">
                  <c:v>Bob Evans</c:v>
                </c:pt>
                <c:pt idx="4">
                  <c:v>IHOP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0.4114285714285714</c:v>
                </c:pt>
                <c:pt idx="2">
                  <c:v>0.42142857142857143</c:v>
                </c:pt>
                <c:pt idx="3">
                  <c:v>0.44</c:v>
                </c:pt>
                <c:pt idx="4">
                  <c:v>0.4550641940085592</c:v>
                </c:pt>
                <c:pt idx="5">
                  <c:v>0.5314285714285715</c:v>
                </c:pt>
                <c:pt idx="6">
                  <c:v>0.5842857142857143</c:v>
                </c:pt>
                <c:pt idx="7">
                  <c:v>0.5985714285714285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rst Watch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First Watch's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ob Eva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erkins Restaurants and Baker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of recent First Watch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Perkins Restaurants and Bakery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Bob Evans</a:t>
            </a:r>
            <a:r>
              <a:rPr b="1"/>
              <a:t>8.3%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First Watch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65.7%</a:t>
            </a:r>
            <a:r>
              <a:t> would have gone to another restaurant as an alternative to First Watch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55.3%</a:t>
            </a:r>
            <a:r>
              <a:t> Of First Watch's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69.1%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26.5%</a:t>
            </a:r>
            <a:r>
              <a:t> Of frequent guest are $75K - $100K compared to </a:t>
            </a:r>
            <a:r>
              <a:rPr b="1"/>
              <a:t>17.7%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Watch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First Watch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492 recent First Watch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