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Applebee's</c:v>
                </c:pt>
                <c:pt idx="4">
                  <c:v>Subway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0.47153284671532847</c:v>
                </c:pt>
                <c:pt idx="3">
                  <c:v>0.5094339622641509</c:v>
                </c:pt>
                <c:pt idx="4">
                  <c:v>0.575801749271137</c:v>
                </c:pt>
                <c:pt idx="5">
                  <c:v>0.6281943400690045</c:v>
                </c:pt>
                <c:pt idx="6">
                  <c:v>0.6473149492017417</c:v>
                </c:pt>
                <c:pt idx="7">
                  <c:v>0.6768115942028986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Wendy's</c:v>
                </c:pt>
                <c:pt idx="4">
                  <c:v>Subway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0.5332369942196532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0.6689551518472145</c:v>
                </c:pt>
                <c:pt idx="6">
                  <c:v>0.7188405797101449</c:v>
                </c:pt>
                <c:pt idx="7">
                  <c:v>0.7307132459970888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Hot Dogs</c:v>
                </c:pt>
                <c:pt idx="1">
                  <c:v>Add-Ons/Toppings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0.028169014</c:v>
                </c:pt>
                <c:pt idx="1">
                  <c:v>0.08249497</c:v>
                </c:pt>
                <c:pt idx="2">
                  <c:v>0.452716297999999</c:v>
                </c:pt>
                <c:pt idx="3">
                  <c:v>0.492957746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Applebee's</c:v>
                </c:pt>
                <c:pt idx="4">
                  <c:v>Subway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0.583941605839416</c:v>
                </c:pt>
                <c:pt idx="3">
                  <c:v>0.5960061443932412</c:v>
                </c:pt>
                <c:pt idx="4">
                  <c:v>0.6743849493487699</c:v>
                </c:pt>
                <c:pt idx="5">
                  <c:v>0.6925554882268848</c:v>
                </c:pt>
                <c:pt idx="6">
                  <c:v>0.7205240174672489</c:v>
                </c:pt>
                <c:pt idx="7">
                  <c:v>0.751453488372093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In-N-Out Burger</c:v>
                </c:pt>
                <c:pt idx="2">
                  <c:v>McDonald's</c:v>
                </c:pt>
                <c:pt idx="3">
                  <c:v>Subway</c:v>
                </c:pt>
                <c:pt idx="4">
                  <c:v>Wendy's</c:v>
                </c:pt>
                <c:pt idx="5">
                  <c:v>Applebee's</c:v>
                </c:pt>
                <c:pt idx="6">
                  <c:v>FCR Avg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0.5205479452054794</c:v>
                </c:pt>
                <c:pt idx="6">
                  <c:v>0.5517788823148677</c:v>
                </c:pt>
                <c:pt idx="7">
                  <c:v>0.5630630630630631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Applebee's</c:v>
                </c:pt>
                <c:pt idx="4">
                  <c:v>Subway</c:v>
                </c:pt>
                <c:pt idx="5">
                  <c:v>Five Guys Burgers and Fries</c:v>
                </c:pt>
                <c:pt idx="6">
                  <c:v>FCR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0.42314990512333966</c:v>
                </c:pt>
                <c:pt idx="2">
                  <c:v>0.42911877394636017</c:v>
                </c:pt>
                <c:pt idx="3">
                  <c:v>0.524300441826215</c:v>
                </c:pt>
                <c:pt idx="4">
                  <c:v>0.5317220543806647</c:v>
                </c:pt>
                <c:pt idx="5">
                  <c:v>0.5330396475770925</c:v>
                </c:pt>
                <c:pt idx="6">
                  <c:v>0.5587967236335207</c:v>
                </c:pt>
                <c:pt idx="7">
                  <c:v>0.5783783783783784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Applebee's</c:v>
                </c:pt>
                <c:pt idx="4">
                  <c:v>Subway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0.42494226327944573</c:v>
                </c:pt>
                <c:pt idx="3">
                  <c:v>0.4540229885057471</c:v>
                </c:pt>
                <c:pt idx="4">
                  <c:v>0.5396290050590219</c:v>
                </c:pt>
                <c:pt idx="5">
                  <c:v>0.5462541527354652</c:v>
                </c:pt>
                <c:pt idx="6">
                  <c:v>0.5618729096989966</c:v>
                </c:pt>
                <c:pt idx="7">
                  <c:v>0.6323268206039077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Applebee's</c:v>
                </c:pt>
                <c:pt idx="4">
                  <c:v>Subway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0.3871428571428571</c:v>
                </c:pt>
                <c:pt idx="3">
                  <c:v>0.4057142857142857</c:v>
                </c:pt>
                <c:pt idx="4">
                  <c:v>0.4507845934379458</c:v>
                </c:pt>
                <c:pt idx="5">
                  <c:v>0.5508410886941557</c:v>
                </c:pt>
                <c:pt idx="6">
                  <c:v>0.6128571428571429</c:v>
                </c:pt>
                <c:pt idx="7">
                  <c:v>0.6914285714285714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ive Guys Burgers and Frie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Five Guys Burgers and Fries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In-N-Out 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9.3%</a:t>
            </a:r>
            <a:r>
              <a:t> of recent Five Guys Burgers and Fries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In-N-Out Burger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Wendy's</a:t>
            </a:r>
            <a:r>
              <a:rPr b="1"/>
              <a:t>7.9%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Five Guys Burgers and Fries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61.1%</a:t>
            </a:r>
            <a:r>
              <a:t> would have gone to another restaurant as an alternative to Five Guys Burgers and Fries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56.7%</a:t>
            </a:r>
            <a:r>
              <a:t> Of Five Guys Burgers and Fries's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55.0%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Five Guys Burgers and Fries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Five Guys Burgers and Fries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497 recent Five Guys Burgers and Fries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