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SONIC Drive-In</c:v>
                </c:pt>
                <c:pt idx="4">
                  <c:v>QSR Avg</c:v>
                </c:pt>
                <c:pt idx="5">
                  <c:v>Freddy's Frozen Custard and Steakburger</c:v>
                </c:pt>
                <c:pt idx="6">
                  <c:v>Culver's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0.47153284671532847</c:v>
                </c:pt>
                <c:pt idx="3">
                  <c:v>0.5139911634756995</c:v>
                </c:pt>
                <c:pt idx="4">
                  <c:v>0.5557230181952063</c:v>
                </c:pt>
                <c:pt idx="5">
                  <c:v>0.5973837209302325</c:v>
                </c:pt>
                <c:pt idx="6">
                  <c:v>0.7007194244604317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SONIC Drive-In</c:v>
                </c:pt>
                <c:pt idx="4">
                  <c:v>QSR Avg</c:v>
                </c:pt>
                <c:pt idx="5">
                  <c:v>Freddy's Frozen Custard and Steakburger</c:v>
                </c:pt>
                <c:pt idx="6">
                  <c:v>Culver's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0.5385735080058224</c:v>
                </c:pt>
                <c:pt idx="3">
                  <c:v>0.5797950219619327</c:v>
                </c:pt>
                <c:pt idx="4">
                  <c:v>0.6103315537838361</c:v>
                </c:pt>
                <c:pt idx="5">
                  <c:v>0.6841339155749636</c:v>
                </c:pt>
                <c:pt idx="6">
                  <c:v>0.7463976945244957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SONIC Drive-In</c:v>
                </c:pt>
                <c:pt idx="4">
                  <c:v>QSR Avg</c:v>
                </c:pt>
                <c:pt idx="5">
                  <c:v>Freddy's Frozen Custard and Steakburger</c:v>
                </c:pt>
                <c:pt idx="6">
                  <c:v>Culver's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0.46296296296296297</c:v>
                </c:pt>
                <c:pt idx="3">
                  <c:v>0.512539184952978</c:v>
                </c:pt>
                <c:pt idx="4">
                  <c:v>0.5369864655731007</c:v>
                </c:pt>
                <c:pt idx="5">
                  <c:v>0.592741935483871</c:v>
                </c:pt>
                <c:pt idx="6">
                  <c:v>0.7116788321167883</c:v>
                </c:pt>
                <c:pt idx="7">
                  <c:v>0.7285714285714285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Baked Goods</c:v>
                </c:pt>
                <c:pt idx="1">
                  <c:v>Add-Ons/Toppings</c:v>
                </c:pt>
                <c:pt idx="2">
                  <c:v>Beef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0.032258065</c:v>
                </c:pt>
                <c:pt idx="1">
                  <c:v>0.0341555979999999</c:v>
                </c:pt>
                <c:pt idx="2">
                  <c:v>0.055028463</c:v>
                </c:pt>
                <c:pt idx="3">
                  <c:v>0.284629981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SONIC Drive-In</c:v>
                </c:pt>
                <c:pt idx="4">
                  <c:v>QSR Avg</c:v>
                </c:pt>
                <c:pt idx="5">
                  <c:v>Freddy's Frozen Custard and Steakburger</c:v>
                </c:pt>
                <c:pt idx="6">
                  <c:v>Chick-fil-A</c:v>
                </c:pt>
                <c:pt idx="7">
                  <c:v>Culver's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0.5586107091172214</c:v>
                </c:pt>
                <c:pt idx="2">
                  <c:v>0.583941605839416</c:v>
                </c:pt>
                <c:pt idx="3">
                  <c:v>0.5954088952654233</c:v>
                </c:pt>
                <c:pt idx="4">
                  <c:v>0.6576275709323115</c:v>
                </c:pt>
                <c:pt idx="5">
                  <c:v>0.7327459618208517</c:v>
                </c:pt>
                <c:pt idx="6">
                  <c:v>0.7675438596491229</c:v>
                </c:pt>
                <c:pt idx="7">
                  <c:v>0.7772861356932154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SONIC Drive-In</c:v>
                </c:pt>
                <c:pt idx="3">
                  <c:v>Wendy's</c:v>
                </c:pt>
                <c:pt idx="4">
                  <c:v>QSR Avg</c:v>
                </c:pt>
                <c:pt idx="5">
                  <c:v>Freddy's Frozen Custard and Steakburger</c:v>
                </c:pt>
                <c:pt idx="6">
                  <c:v>Culver's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0.3728813559322034</c:v>
                </c:pt>
                <c:pt idx="2">
                  <c:v>0.37547892720306514</c:v>
                </c:pt>
                <c:pt idx="3">
                  <c:v>0.42494226327944573</c:v>
                </c:pt>
                <c:pt idx="4">
                  <c:v>0.4873708417667816</c:v>
                </c:pt>
                <c:pt idx="5">
                  <c:v>0.5887265135699373</c:v>
                </c:pt>
                <c:pt idx="6">
                  <c:v>0.6266318537859008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SONIC Drive-In</c:v>
                </c:pt>
                <c:pt idx="2">
                  <c:v>Taco Bell</c:v>
                </c:pt>
                <c:pt idx="3">
                  <c:v>Wendy's</c:v>
                </c:pt>
                <c:pt idx="4">
                  <c:v>QSR Avg</c:v>
                </c:pt>
                <c:pt idx="5">
                  <c:v>Freddy's Frozen Custard and Steakburger</c:v>
                </c:pt>
                <c:pt idx="6">
                  <c:v>Culver's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0.40145985401459855</c:v>
                </c:pt>
                <c:pt idx="2">
                  <c:v>0.41596638655462187</c:v>
                </c:pt>
                <c:pt idx="3">
                  <c:v>0.42911877394636017</c:v>
                </c:pt>
                <c:pt idx="4">
                  <c:v>0.4999984061843208</c:v>
                </c:pt>
                <c:pt idx="5">
                  <c:v>0.5941278065630398</c:v>
                </c:pt>
                <c:pt idx="6">
                  <c:v>0.6807760141093474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SONIC Drive-In</c:v>
                </c:pt>
                <c:pt idx="4">
                  <c:v>QSR Avg</c:v>
                </c:pt>
                <c:pt idx="5">
                  <c:v>Freddy's Frozen Custard and Steakburger</c:v>
                </c:pt>
                <c:pt idx="6">
                  <c:v>Culver's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0.37</c:v>
                </c:pt>
                <c:pt idx="2">
                  <c:v>0.3871428571428571</c:v>
                </c:pt>
                <c:pt idx="3">
                  <c:v>0.42428571428571427</c:v>
                </c:pt>
                <c:pt idx="4">
                  <c:v>0.48877176778400844</c:v>
                </c:pt>
                <c:pt idx="5">
                  <c:v>0.57</c:v>
                </c:pt>
                <c:pt idx="6">
                  <c:v>0.6685714285714286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Freddy's Frozen Custard and Steakburger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Freddy's Frozen Custard and Steakburger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hick-fil-A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Wendy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Taco Bell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SONIC Drive-In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Culver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15.8%</a:t>
            </a:r>
            <a:r>
              <a:t> of recent Freddy's Frozen Custard and Steakburger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6.6%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5.7%</a:t>
            </a:r>
            <a:r>
              <a:t> considered visiting </a:t>
            </a:r>
            <a:r>
              <a:t>Culver's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5.3%</a:t>
            </a:r>
            <a:r>
              <a:t> considered visiting </a:t>
            </a:r>
            <a:r>
              <a:t>SONIC Drive-In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6.6%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8.4%</a:t>
            </a:r>
            <a:r>
              <a:t> considered visiting </a:t>
            </a:r>
            <a:r>
              <a:t>Wendy's</a:t>
            </a:r>
            <a:r>
              <a:rPr b="1"/>
              <a:t>8.4%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Freddy's Frozen Custard and Steakburger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65.0%</a:t>
            </a:r>
            <a:r>
              <a:t> would have gone to another restaurant as an alternative to Freddy's Frozen Custard and Steakburger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54.1%</a:t>
            </a:r>
            <a:r>
              <a:t> Of Freddy's Frozen Custard and Steakburger's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49.1%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66.7%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23.1%</a:t>
            </a:r>
            <a:r>
              <a:t> Of frequent guest are $75K - $100K compared to </a:t>
            </a:r>
            <a:r>
              <a:rPr b="1"/>
              <a:t>17.0%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Freddy's Frozen Custard and Steakburger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Freddy's Frozen Custard and Steakburger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527 recent Freddy's Frozen Custard and Steakburger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