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Friendly's</c:v>
                </c:pt>
                <c:pt idx="3">
                  <c:v>MSR Avg</c:v>
                </c:pt>
                <c:pt idx="4">
                  <c:v>Applebee's</c:v>
                </c:pt>
                <c:pt idx="5">
                  <c:v>Denny's</c:v>
                </c:pt>
                <c:pt idx="6">
                  <c:v>IHOP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0.47895500725689405</c:v>
                </c:pt>
                <c:pt idx="3">
                  <c:v>0.5021645021645021</c:v>
                </c:pt>
                <c:pt idx="4">
                  <c:v>0.5094339622641509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0.5765895953757225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Wendy's</c:v>
                </c:pt>
                <c:pt idx="4">
                  <c:v>Friendly's</c:v>
                </c:pt>
                <c:pt idx="5">
                  <c:v>IHOP</c:v>
                </c:pt>
                <c:pt idx="6">
                  <c:v>MSR Avg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0.5385735080058224</c:v>
                </c:pt>
                <c:pt idx="4">
                  <c:v>0.5399129172714079</c:v>
                </c:pt>
                <c:pt idx="5">
                  <c:v>0.5603448275862069</c:v>
                </c:pt>
                <c:pt idx="6">
                  <c:v>0.5681159420289855</c:v>
                </c:pt>
                <c:pt idx="7">
                  <c:v>0.6026011560693642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Breakfast Starches</c:v>
                </c:pt>
                <c:pt idx="2">
                  <c:v>Baked Goods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0.031847134</c:v>
                </c:pt>
                <c:pt idx="1">
                  <c:v>0.072186837</c:v>
                </c:pt>
                <c:pt idx="2">
                  <c:v>0.074309979</c:v>
                </c:pt>
                <c:pt idx="3">
                  <c:v>0.106157113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MSR Avg</c:v>
                </c:pt>
                <c:pt idx="3">
                  <c:v>Wendy's</c:v>
                </c:pt>
                <c:pt idx="4">
                  <c:v>IHOP</c:v>
                </c:pt>
                <c:pt idx="5">
                  <c:v>Applebee's</c:v>
                </c:pt>
                <c:pt idx="6">
                  <c:v>Friendly's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0.583941605839416</c:v>
                </c:pt>
                <c:pt idx="4">
                  <c:v>0.5957446808510638</c:v>
                </c:pt>
                <c:pt idx="5">
                  <c:v>0.5960061443932412</c:v>
                </c:pt>
                <c:pt idx="6">
                  <c:v>0.6226993865030674</c:v>
                </c:pt>
                <c:pt idx="7">
                  <c:v>0.6248085758039816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Friendly's</c:v>
                </c:pt>
                <c:pt idx="6">
                  <c:v>Applebee's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0.4465875370919881</c:v>
                </c:pt>
                <c:pt idx="3">
                  <c:v>0.4917541229385307</c:v>
                </c:pt>
                <c:pt idx="4">
                  <c:v>0.49550898203592814</c:v>
                </c:pt>
                <c:pt idx="5">
                  <c:v>0.518628912071535</c:v>
                </c:pt>
                <c:pt idx="6">
                  <c:v>0.5205479452054794</c:v>
                </c:pt>
                <c:pt idx="7">
                  <c:v>0.5565476190476191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Wendy's</c:v>
                </c:pt>
                <c:pt idx="3">
                  <c:v>Denny's</c:v>
                </c:pt>
                <c:pt idx="4">
                  <c:v>IHOP</c:v>
                </c:pt>
                <c:pt idx="5">
                  <c:v>Friendly's</c:v>
                </c:pt>
                <c:pt idx="6">
                  <c:v>Applebee's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0.42911877394636017</c:v>
                </c:pt>
                <c:pt idx="3">
                  <c:v>0.47076023391812866</c:v>
                </c:pt>
                <c:pt idx="4">
                  <c:v>0.48326055312954874</c:v>
                </c:pt>
                <c:pt idx="5">
                  <c:v>0.5094339622641509</c:v>
                </c:pt>
                <c:pt idx="6">
                  <c:v>0.524300441826215</c:v>
                </c:pt>
                <c:pt idx="7">
                  <c:v>0.5845481049562682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Wendy's</c:v>
                </c:pt>
                <c:pt idx="5">
                  <c:v>Applebee's</c:v>
                </c:pt>
                <c:pt idx="6">
                  <c:v>Friendly's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0.40240963855421685</c:v>
                </c:pt>
                <c:pt idx="3">
                  <c:v>0.42162162162162165</c:v>
                </c:pt>
                <c:pt idx="4">
                  <c:v>0.42494226327944573</c:v>
                </c:pt>
                <c:pt idx="5">
                  <c:v>0.4540229885057471</c:v>
                </c:pt>
                <c:pt idx="6">
                  <c:v>0.4785714285714286</c:v>
                </c:pt>
                <c:pt idx="7">
                  <c:v>0.5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Denny's</c:v>
                </c:pt>
                <c:pt idx="3">
                  <c:v>Wendy's</c:v>
                </c:pt>
                <c:pt idx="4">
                  <c:v>Applebee's</c:v>
                </c:pt>
                <c:pt idx="5">
                  <c:v>MSR Avg</c:v>
                </c:pt>
                <c:pt idx="6">
                  <c:v>IHOP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0.37714285714285717</c:v>
                </c:pt>
                <c:pt idx="2">
                  <c:v>0.38</c:v>
                </c:pt>
                <c:pt idx="3">
                  <c:v>0.3871428571428571</c:v>
                </c:pt>
                <c:pt idx="4">
                  <c:v>0.4057142857142857</c:v>
                </c:pt>
                <c:pt idx="5">
                  <c:v>0.4114285714285714</c:v>
                </c:pt>
                <c:pt idx="6">
                  <c:v>0.4550641940085592</c:v>
                </c:pt>
                <c:pt idx="7">
                  <c:v>0.4550641940085592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riendl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Friendly's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nn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IHOP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10.5%</a:t>
            </a:r>
            <a:r>
              <a:t> of recent Friendly's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McDonald's</a:t>
            </a:r>
            <a:r>
              <a:rPr b="1"/>
              <a:t>7.1%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Friendly's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58.3%</a:t>
            </a:r>
            <a:r>
              <a:t> would have gone to another restaurant as an alternative to Friendly's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Friendly's's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41.7%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60.9%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21.3%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Friendly's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Friendly's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471 recent Friendly's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