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Red Robin Gourmet Burgers and Brews</c:v>
                </c:pt>
                <c:pt idx="4">
                  <c:v>FCR Avg</c:v>
                </c:pt>
                <c:pt idx="5">
                  <c:v>Olive Garden</c:v>
                </c:pt>
                <c:pt idx="6">
                  <c:v>Five Guys Burgers and Fries</c:v>
                </c:pt>
                <c:pt idx="7">
                  <c:v>Fuddruckers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0.5094339622641509</c:v>
                </c:pt>
                <c:pt idx="2">
                  <c:v>0.5402298850574713</c:v>
                </c:pt>
                <c:pt idx="3">
                  <c:v>0.6011477761836442</c:v>
                </c:pt>
                <c:pt idx="4">
                  <c:v>0.6281943400690045</c:v>
                </c:pt>
                <c:pt idx="5">
                  <c:v>0.6284470246734397</c:v>
                </c:pt>
                <c:pt idx="6">
                  <c:v>0.6473149492017417</c:v>
                </c:pt>
                <c:pt idx="7">
                  <c:v>0.6733812949640288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Red Robin Gourmet Burgers and Brews</c:v>
                </c:pt>
                <c:pt idx="4">
                  <c:v>Olive Garden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Fuddruckers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0.5332369942196532</c:v>
                </c:pt>
                <c:pt idx="2">
                  <c:v>0.5911047345767575</c:v>
                </c:pt>
                <c:pt idx="3">
                  <c:v>0.642754662840746</c:v>
                </c:pt>
                <c:pt idx="4">
                  <c:v>0.6598837209302325</c:v>
                </c:pt>
                <c:pt idx="5">
                  <c:v>0.6689551518472145</c:v>
                </c:pt>
                <c:pt idx="6">
                  <c:v>0.7188405797101449</c:v>
                </c:pt>
                <c:pt idx="7">
                  <c:v>0.7275362318840579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Breads</c:v>
                </c:pt>
                <c:pt idx="1">
                  <c:v>Add-Ons/Toppings</c:v>
                </c:pt>
                <c:pt idx="2">
                  <c:v>Baked Goods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0.0430528379999999</c:v>
                </c:pt>
                <c:pt idx="1">
                  <c:v>0.048923679</c:v>
                </c:pt>
                <c:pt idx="2">
                  <c:v>0.052837573</c:v>
                </c:pt>
                <c:pt idx="3">
                  <c:v>0.471624266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Olive Garden</c:v>
                </c:pt>
                <c:pt idx="4">
                  <c:v>Red Robin Gourmet Burgers and Brews</c:v>
                </c:pt>
                <c:pt idx="5">
                  <c:v>FCR Avg</c:v>
                </c:pt>
                <c:pt idx="6">
                  <c:v>Fuddruckers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0.595679012345679</c:v>
                </c:pt>
                <c:pt idx="2">
                  <c:v>0.5960061443932412</c:v>
                </c:pt>
                <c:pt idx="3">
                  <c:v>0.6549520766773163</c:v>
                </c:pt>
                <c:pt idx="4">
                  <c:v>0.6786833855799373</c:v>
                </c:pt>
                <c:pt idx="5">
                  <c:v>0.6925554882268848</c:v>
                </c:pt>
                <c:pt idx="6">
                  <c:v>0.7132132132132132</c:v>
                </c:pt>
                <c:pt idx="7">
                  <c:v>0.7205240174672489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FCR Avg</c:v>
                </c:pt>
                <c:pt idx="4">
                  <c:v>Red Robin Gourmet Burgers and Brews</c:v>
                </c:pt>
                <c:pt idx="5">
                  <c:v>Five Guys Burgers and Fries</c:v>
                </c:pt>
                <c:pt idx="6">
                  <c:v>Fuddruckers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0.5205479452054794</c:v>
                </c:pt>
                <c:pt idx="2">
                  <c:v>0.5212121212121212</c:v>
                </c:pt>
                <c:pt idx="3">
                  <c:v>0.5517788823148677</c:v>
                </c:pt>
                <c:pt idx="4">
                  <c:v>0.556390977443609</c:v>
                </c:pt>
                <c:pt idx="5">
                  <c:v>0.5630630630630631</c:v>
                </c:pt>
                <c:pt idx="6">
                  <c:v>0.5795107033639144</c:v>
                </c:pt>
                <c:pt idx="7">
                  <c:v>0.5877061469265368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Five Guys Burgers and Fries</c:v>
                </c:pt>
                <c:pt idx="4">
                  <c:v>Fuddruckers</c:v>
                </c:pt>
                <c:pt idx="5">
                  <c:v>FCR Avg</c:v>
                </c:pt>
                <c:pt idx="6">
                  <c:v>Red Robin Gourmet Burgers and Brews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0.5238095238095238</c:v>
                </c:pt>
                <c:pt idx="2">
                  <c:v>0.524300441826215</c:v>
                </c:pt>
                <c:pt idx="3">
                  <c:v>0.5330396475770925</c:v>
                </c:pt>
                <c:pt idx="4">
                  <c:v>0.5565217391304348</c:v>
                </c:pt>
                <c:pt idx="5">
                  <c:v>0.5587967236335207</c:v>
                </c:pt>
                <c:pt idx="6">
                  <c:v>0.559593023255814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Red Robin Gourmet Burgers and Brews</c:v>
                </c:pt>
                <c:pt idx="4">
                  <c:v>Olive Garden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Fuddruckers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0.48923076923076925</c:v>
                </c:pt>
                <c:pt idx="4">
                  <c:v>0.501628664495114</c:v>
                </c:pt>
                <c:pt idx="5">
                  <c:v>0.5462541527354652</c:v>
                </c:pt>
                <c:pt idx="6">
                  <c:v>0.5618729096989966</c:v>
                </c:pt>
                <c:pt idx="7">
                  <c:v>0.5925925925925926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Red Robin Gourmet Burgers and Brews</c:v>
                </c:pt>
                <c:pt idx="4">
                  <c:v>Olive Garden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Fuddruckers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0.4057142857142857</c:v>
                </c:pt>
                <c:pt idx="2">
                  <c:v>0.4357142857142857</c:v>
                </c:pt>
                <c:pt idx="3">
                  <c:v>0.49714285714285716</c:v>
                </c:pt>
                <c:pt idx="4">
                  <c:v>0.5249643366619116</c:v>
                </c:pt>
                <c:pt idx="5">
                  <c:v>0.5508410886941557</c:v>
                </c:pt>
                <c:pt idx="6">
                  <c:v>0.6128571428571429</c:v>
                </c:pt>
                <c:pt idx="7">
                  <c:v>0.6157142857142858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Fuddrucker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Fuddruckers Competitors</a:t>
            </a:r>
          </a:p>
        </p:txBody>
      </p:sp>
      <p:pic>
        <p:nvPicPr>
          <p:cNvPr id="3" name="Picture Placeholder 2" descr="Five Guys Burgers and Frie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Applebee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Red Robin Gourmet Burgers and Brew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Olive Garden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McDonald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of recent Fuddruckers guests considered visiting </a:t>
            </a:r>
            <a:r>
              <a:t>Five Guys Burgers and Fries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3.1%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Red Robin Gourmet Burgers and Brews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Chili's</a:t>
            </a:r>
            <a:r>
              <a:rPr b="1"/>
              <a:t>5.6%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Fuddruckers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63.6%</a:t>
            </a:r>
            <a:r>
              <a:t> would have gone to another restaurant as an alternative to Fuddruckers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59.3%</a:t>
            </a:r>
            <a:r>
              <a:t> Of Fuddruckers's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44.1%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62.8%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21.6%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Fuddruckers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Fuddruckers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511 recent Fuddruckers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