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Little Caesars</c:v>
                </c:pt>
                <c:pt idx="2">
                  <c:v>Domino's</c:v>
                </c:pt>
                <c:pt idx="3">
                  <c:v>Applebee's</c:v>
                </c:pt>
                <c:pt idx="4">
                  <c:v>QSR Avg</c:v>
                </c:pt>
                <c:pt idx="5">
                  <c:v>Pizza Hut</c:v>
                </c:pt>
                <c:pt idx="6">
                  <c:v>Papa John's</c:v>
                </c:pt>
                <c:pt idx="7">
                  <c:v>Godfather's Pizza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0.438136826783115</c:v>
                </c:pt>
                <c:pt idx="2">
                  <c:v>0.49273255813953487</c:v>
                </c:pt>
                <c:pt idx="3">
                  <c:v>0.5094339622641509</c:v>
                </c:pt>
                <c:pt idx="4">
                  <c:v>0.5557230181952063</c:v>
                </c:pt>
                <c:pt idx="5">
                  <c:v>0.5651537335285505</c:v>
                </c:pt>
                <c:pt idx="6">
                  <c:v>0.5891812865497076</c:v>
                </c:pt>
                <c:pt idx="7">
                  <c:v>0.6054913294797688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Little Caesars</c:v>
                </c:pt>
                <c:pt idx="2">
                  <c:v>Applebee's</c:v>
                </c:pt>
                <c:pt idx="3">
                  <c:v>Domino's</c:v>
                </c:pt>
                <c:pt idx="4">
                  <c:v>Papa John's</c:v>
                </c:pt>
                <c:pt idx="5">
                  <c:v>Pizza Hut</c:v>
                </c:pt>
                <c:pt idx="6">
                  <c:v>QSR Avg</c:v>
                </c:pt>
                <c:pt idx="7">
                  <c:v>Godfather's Pizza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0.49122807017543857</c:v>
                </c:pt>
                <c:pt idx="2">
                  <c:v>0.5332369942196532</c:v>
                </c:pt>
                <c:pt idx="3">
                  <c:v>0.5552325581395349</c:v>
                </c:pt>
                <c:pt idx="4">
                  <c:v>0.6046852122986823</c:v>
                </c:pt>
                <c:pt idx="5">
                  <c:v>0.607871720116618</c:v>
                </c:pt>
                <c:pt idx="6">
                  <c:v>0.6103315537838361</c:v>
                </c:pt>
                <c:pt idx="7">
                  <c:v>0.6298984034833092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Applebee's</c:v>
                </c:pt>
                <c:pt idx="2">
                  <c:v>Little Caesars</c:v>
                </c:pt>
                <c:pt idx="3">
                  <c:v>Domino's</c:v>
                </c:pt>
                <c:pt idx="4">
                  <c:v>QSR Avg</c:v>
                </c:pt>
                <c:pt idx="5">
                  <c:v>Pizza Hut</c:v>
                </c:pt>
                <c:pt idx="6">
                  <c:v>Papa John's</c:v>
                </c:pt>
                <c:pt idx="7">
                  <c:v>Godfather's Pizza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0.3228511530398323</c:v>
                </c:pt>
                <c:pt idx="1">
                  <c:v>0.40476190476190477</c:v>
                </c:pt>
                <c:pt idx="2">
                  <c:v>0.4344512195121951</c:v>
                </c:pt>
                <c:pt idx="3">
                  <c:v>0.48985959438377535</c:v>
                </c:pt>
                <c:pt idx="4">
                  <c:v>0.5369864655731007</c:v>
                </c:pt>
                <c:pt idx="5">
                  <c:v>0.5584158415841585</c:v>
                </c:pt>
                <c:pt idx="6">
                  <c:v>0.5868852459016394</c:v>
                </c:pt>
                <c:pt idx="7">
                  <c:v>0.5954692556634305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Cheese Sticks/Fried Cheese</c:v>
                </c:pt>
                <c:pt idx="1">
                  <c:v>Burgers</c:v>
                </c:pt>
                <c:pt idx="2">
                  <c:v>Breads</c:v>
                </c:pt>
                <c:pt idx="3">
                  <c:v>Baked Goods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0.0216535429999999</c:v>
                </c:pt>
                <c:pt idx="1">
                  <c:v>0.023622047</c:v>
                </c:pt>
                <c:pt idx="2">
                  <c:v>0.0984251969999999</c:v>
                </c:pt>
                <c:pt idx="3">
                  <c:v>0.116141732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Applebee's</c:v>
                </c:pt>
                <c:pt idx="2">
                  <c:v>Domino's</c:v>
                </c:pt>
                <c:pt idx="3">
                  <c:v>Pizza Hut</c:v>
                </c:pt>
                <c:pt idx="4">
                  <c:v>Little Caesars</c:v>
                </c:pt>
                <c:pt idx="5">
                  <c:v>QSR Avg</c:v>
                </c:pt>
                <c:pt idx="6">
                  <c:v>Papa John's</c:v>
                </c:pt>
                <c:pt idx="7">
                  <c:v>Godfather's Pizza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0.5960061443932412</c:v>
                </c:pt>
                <c:pt idx="2">
                  <c:v>0.638235294117647</c:v>
                </c:pt>
                <c:pt idx="3">
                  <c:v>0.6395864106351551</c:v>
                </c:pt>
                <c:pt idx="4">
                  <c:v>0.6502890173410405</c:v>
                </c:pt>
                <c:pt idx="5">
                  <c:v>0.6576275709323115</c:v>
                </c:pt>
                <c:pt idx="6">
                  <c:v>0.6753623188405797</c:v>
                </c:pt>
                <c:pt idx="7">
                  <c:v>0.6785185185185185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Little Caesars</c:v>
                </c:pt>
                <c:pt idx="2">
                  <c:v>Domino's</c:v>
                </c:pt>
                <c:pt idx="3">
                  <c:v>Applebee's</c:v>
                </c:pt>
                <c:pt idx="4">
                  <c:v>Pizza Hut</c:v>
                </c:pt>
                <c:pt idx="5">
                  <c:v>Papa John's</c:v>
                </c:pt>
                <c:pt idx="6">
                  <c:v>QSR Avg</c:v>
                </c:pt>
                <c:pt idx="7">
                  <c:v>Godfather's Pizza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0.3872255489021956</c:v>
                </c:pt>
                <c:pt idx="2">
                  <c:v>0.4158878504672897</c:v>
                </c:pt>
                <c:pt idx="3">
                  <c:v>0.4540229885057471</c:v>
                </c:pt>
                <c:pt idx="4">
                  <c:v>0.45979899497487436</c:v>
                </c:pt>
                <c:pt idx="5">
                  <c:v>0.47540983606557374</c:v>
                </c:pt>
                <c:pt idx="6">
                  <c:v>0.4873708417667816</c:v>
                </c:pt>
                <c:pt idx="7">
                  <c:v>0.504149377593361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Little Caesars</c:v>
                </c:pt>
                <c:pt idx="2">
                  <c:v>Domino's</c:v>
                </c:pt>
                <c:pt idx="3">
                  <c:v>Pizza Hut</c:v>
                </c:pt>
                <c:pt idx="4">
                  <c:v>Papa John's</c:v>
                </c:pt>
                <c:pt idx="5">
                  <c:v>QSR Avg</c:v>
                </c:pt>
                <c:pt idx="6">
                  <c:v>Godfather's Pizza</c:v>
                </c:pt>
                <c:pt idx="7">
                  <c:v>Applebee's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0.4031496062992126</c:v>
                </c:pt>
                <c:pt idx="2">
                  <c:v>0.46421267893660534</c:v>
                </c:pt>
                <c:pt idx="3">
                  <c:v>0.4658040665434381</c:v>
                </c:pt>
                <c:pt idx="4">
                  <c:v>0.4908722109533469</c:v>
                </c:pt>
                <c:pt idx="5">
                  <c:v>0.4999984061843208</c:v>
                </c:pt>
                <c:pt idx="6">
                  <c:v>0.5138888888888888</c:v>
                </c:pt>
                <c:pt idx="7">
                  <c:v>0.524300441826215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Applebee's</c:v>
                </c:pt>
                <c:pt idx="2">
                  <c:v>Little Caesars</c:v>
                </c:pt>
                <c:pt idx="3">
                  <c:v>Pizza Hut</c:v>
                </c:pt>
                <c:pt idx="4">
                  <c:v>Domino's</c:v>
                </c:pt>
                <c:pt idx="5">
                  <c:v>QSR Avg</c:v>
                </c:pt>
                <c:pt idx="6">
                  <c:v>Papa John's</c:v>
                </c:pt>
                <c:pt idx="7">
                  <c:v>Godfather's Pizza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0.4057142857142857</c:v>
                </c:pt>
                <c:pt idx="2">
                  <c:v>0.41714285714285715</c:v>
                </c:pt>
                <c:pt idx="3">
                  <c:v>0.4585714285714286</c:v>
                </c:pt>
                <c:pt idx="4">
                  <c:v>0.4657142857142857</c:v>
                </c:pt>
                <c:pt idx="5">
                  <c:v>0.48877176778400844</c:v>
                </c:pt>
                <c:pt idx="6">
                  <c:v>0.4893009985734665</c:v>
                </c:pt>
                <c:pt idx="7">
                  <c:v>0.5071428571428571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chart" Target="../charts/char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Godfather's Pizza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Godfather's Pizza Competitors</a:t>
            </a:r>
          </a:p>
        </p:txBody>
      </p:sp>
      <p:pic>
        <p:nvPicPr>
          <p:cNvPr id="3" name="Picture Placeholder 2" descr="Pizza Hut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McDonald's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Domino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Papa John's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Applebee's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Little Caesars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22.8%</a:t>
            </a:r>
            <a:r>
              <a:t> of recent Godfather's Pizza guests considered visiting </a:t>
            </a:r>
            <a:r>
              <a:t>Pizza Hut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6.9%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5.0%</a:t>
            </a:r>
            <a:r>
              <a:t> considered visiting </a:t>
            </a:r>
            <a:r>
              <a:t>Little Caesars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3.2%</a:t>
            </a:r>
            <a:r>
              <a:t> considered visiting </a:t>
            </a:r>
            <a:r>
              <a:t>Applebee's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6.9%</a:t>
            </a:r>
            <a:r>
              <a:t> considered visiting </a:t>
            </a:r>
            <a:r>
              <a:t>Papa John's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7.9%</a:t>
            </a:r>
            <a:r>
              <a:t> considered visiting </a:t>
            </a:r>
            <a:r>
              <a:t>Domino's</a:t>
            </a:r>
            <a:r>
              <a:rPr b="1"/>
              <a:t>7.9%</a:t>
            </a:r>
            <a:r>
              <a:t> considered visiting </a:t>
            </a:r>
            <a:r>
              <a:t>Domino's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Godfather's Pizza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57.6%</a:t>
            </a:r>
            <a:r>
              <a:t> would have gone to another restaurant as an alternative to Godfather's Pizza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$75K - $100K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66.6%</a:t>
            </a:r>
            <a:r>
              <a:t> Of Godfather's Pizza's frequent guest are Male compared to </a:t>
            </a:r>
            <a:r>
              <a:rPr b="1"/>
              <a:t>54.6%</a:t>
            </a:r>
            <a:r>
              <a:t> across all </a:t>
            </a:r>
            <a:r>
              <a:t>QSRs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46.7%</a:t>
            </a:r>
            <a:r>
              <a:t> Of frequent guest are Millennials compared to </a:t>
            </a:r>
            <a:r>
              <a:rPr b="1"/>
              <a:t>41.5%</a:t>
            </a:r>
            <a:r>
              <a:t> across all </a:t>
            </a:r>
            <a:r>
              <a:t>QSRs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71.2%</a:t>
            </a:r>
            <a:r>
              <a:t> Of frequent guest are Caucasian compared to </a:t>
            </a:r>
            <a:r>
              <a:rPr b="1"/>
              <a:t>53.4%</a:t>
            </a:r>
            <a:r>
              <a:t> across all </a:t>
            </a:r>
            <a:r>
              <a:t>QSRs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22.0%</a:t>
            </a:r>
            <a:r>
              <a:t> Of frequent guest are $75K - $100K compared to </a:t>
            </a:r>
            <a:r>
              <a:rPr b="1"/>
              <a:t>17.0%</a:t>
            </a:r>
            <a:r>
              <a:t> across all </a:t>
            </a:r>
            <a:r>
              <a:t>QSRs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Godfather's Pizza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72,630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 When Ordered for Takeout*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Godfather's Pizza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508 recent Godfather's Pizza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