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Denny's</c:v>
                </c:pt>
                <c:pt idx="3">
                  <c:v>Golden Corral</c:v>
                </c:pt>
                <c:pt idx="4">
                  <c:v>Chili's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0.5211062590975255</c:v>
                </c:pt>
                <c:pt idx="3">
                  <c:v>0.5373563218390804</c:v>
                </c:pt>
                <c:pt idx="4">
                  <c:v>0.5402298850574713</c:v>
                </c:pt>
                <c:pt idx="5">
                  <c:v>0.5557230181952063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Golden Corral</c:v>
                </c:pt>
                <c:pt idx="4">
                  <c:v>Chili's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0.5845272206303725</c:v>
                </c:pt>
                <c:pt idx="4">
                  <c:v>0.5911047345767575</c:v>
                </c:pt>
                <c:pt idx="5">
                  <c:v>0.6103315537838361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Golden Corral</c:v>
                </c:pt>
                <c:pt idx="3">
                  <c:v>Applebee's</c:v>
                </c:pt>
                <c:pt idx="4">
                  <c:v>Olive Garden</c:v>
                </c:pt>
                <c:pt idx="5">
                  <c:v>Chili's</c:v>
                </c:pt>
                <c:pt idx="6">
                  <c:v>QSR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0.32432432432432434</c:v>
                </c:pt>
                <c:pt idx="2">
                  <c:v>0.3888888888888889</c:v>
                </c:pt>
                <c:pt idx="3">
                  <c:v>0.40476190476190477</c:v>
                </c:pt>
                <c:pt idx="4">
                  <c:v>0.4375</c:v>
                </c:pt>
                <c:pt idx="5">
                  <c:v>0.5306122448979592</c:v>
                </c:pt>
                <c:pt idx="6">
                  <c:v>0.5369864655731007</c:v>
                </c:pt>
                <c:pt idx="7">
                  <c:v>0.56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Chicken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0.023706897</c:v>
                </c:pt>
                <c:pt idx="1">
                  <c:v>0.125</c:v>
                </c:pt>
                <c:pt idx="2">
                  <c:v>0.13362069</c:v>
                </c:pt>
                <c:pt idx="3">
                  <c:v>0.176724138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Chili's</c:v>
                </c:pt>
                <c:pt idx="3">
                  <c:v>Applebee's</c:v>
                </c:pt>
                <c:pt idx="4">
                  <c:v>Olive Garden</c:v>
                </c:pt>
                <c:pt idx="5">
                  <c:v>QSR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0.6549520766773163</c:v>
                </c:pt>
                <c:pt idx="5">
                  <c:v>0.6576275709323115</c:v>
                </c:pt>
                <c:pt idx="6">
                  <c:v>0.6686390532544378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Chili's</c:v>
                </c:pt>
                <c:pt idx="3">
                  <c:v>Applebee's</c:v>
                </c:pt>
                <c:pt idx="4">
                  <c:v>QSR Avg</c:v>
                </c:pt>
                <c:pt idx="5">
                  <c:v>Olive Garden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0.40240963855421685</c:v>
                </c:pt>
                <c:pt idx="2">
                  <c:v>0.4514285714285714</c:v>
                </c:pt>
                <c:pt idx="3">
                  <c:v>0.4540229885057471</c:v>
                </c:pt>
                <c:pt idx="4">
                  <c:v>0.4873708417667816</c:v>
                </c:pt>
                <c:pt idx="5">
                  <c:v>0.501628664495114</c:v>
                </c:pt>
                <c:pt idx="6">
                  <c:v>0.51171875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Golden Corral</c:v>
                </c:pt>
                <c:pt idx="3">
                  <c:v>QSR Avg</c:v>
                </c:pt>
                <c:pt idx="4">
                  <c:v>Chili's</c:v>
                </c:pt>
                <c:pt idx="5">
                  <c:v>Applebee's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0.47076023391812866</c:v>
                </c:pt>
                <c:pt idx="2">
                  <c:v>0.48554913294797686</c:v>
                </c:pt>
                <c:pt idx="3">
                  <c:v>0.4999984061843208</c:v>
                </c:pt>
                <c:pt idx="4">
                  <c:v>0.5238095238095238</c:v>
                </c:pt>
                <c:pt idx="5">
                  <c:v>0.524300441826215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Chili's</c:v>
                </c:pt>
                <c:pt idx="4">
                  <c:v>Golden Corral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0.4357142857142857</c:v>
                </c:pt>
                <c:pt idx="4">
                  <c:v>0.4764621968616263</c:v>
                </c:pt>
                <c:pt idx="5">
                  <c:v>0.48877176778400844</c:v>
                </c:pt>
                <c:pt idx="6">
                  <c:v>0.5249643366619116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Golden Corra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Golden Corral's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Denn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racker Barrel Old Country Stor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of recent Golden Corral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Olive Garden</a:t>
            </a:r>
            <a:r>
              <a:rPr b="1"/>
              <a:t>6.5%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Golden Corral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57.1%</a:t>
            </a:r>
            <a:r>
              <a:t> would have gone to another restaurant as an alternative to Golden Corral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Golden Corral's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Corral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Golden Corral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464 recent Golden Corral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