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Five Guys Burgers and Fries</c:v>
                </c:pt>
                <c:pt idx="6">
                  <c:v>Habit Burger Grill, The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0.5708029197080292</c:v>
                </c:pt>
                <c:pt idx="4">
                  <c:v>0.6281943400690045</c:v>
                </c:pt>
                <c:pt idx="5">
                  <c:v>0.6473149492017417</c:v>
                </c:pt>
                <c:pt idx="6">
                  <c:v>0.6633093525179856</c:v>
                </c:pt>
                <c:pt idx="7">
                  <c:v>0.6768115942028986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Habit Burger Grill, The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0.6689551518472145</c:v>
                </c:pt>
                <c:pt idx="5">
                  <c:v>0.7085137085137085</c:v>
                </c:pt>
                <c:pt idx="6">
                  <c:v>0.7188405797101449</c:v>
                </c:pt>
                <c:pt idx="7">
                  <c:v>0.7307132459970888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Barbecue</c:v>
                </c:pt>
                <c:pt idx="1">
                  <c:v>Ice Cream/Yogurt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0.025742574</c:v>
                </c:pt>
                <c:pt idx="1">
                  <c:v>0.059405941</c:v>
                </c:pt>
                <c:pt idx="2">
                  <c:v>0.130693069</c:v>
                </c:pt>
                <c:pt idx="3">
                  <c:v>0.481188118999999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Habit Burger Grill, The</c:v>
                </c:pt>
                <c:pt idx="6">
                  <c:v>Five Guys Burgers and Fries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0.635036496350365</c:v>
                </c:pt>
                <c:pt idx="4">
                  <c:v>0.6925554882268848</c:v>
                </c:pt>
                <c:pt idx="5">
                  <c:v>0.7178362573099415</c:v>
                </c:pt>
                <c:pt idx="6">
                  <c:v>0.7205240174672489</c:v>
                </c:pt>
                <c:pt idx="7">
                  <c:v>0.751453488372093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In-N-Out Burger</c:v>
                </c:pt>
                <c:pt idx="2">
                  <c:v>McDonald's</c:v>
                </c:pt>
                <c:pt idx="3">
                  <c:v>Wendy's</c:v>
                </c:pt>
                <c:pt idx="4">
                  <c:v>Chipotle Mexican Grill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Habit Burger Grill, The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0.4770992366412214</c:v>
                </c:pt>
                <c:pt idx="5">
                  <c:v>0.5517788823148677</c:v>
                </c:pt>
                <c:pt idx="6">
                  <c:v>0.5630630630630631</c:v>
                </c:pt>
                <c:pt idx="7">
                  <c:v>0.590818363273453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Five Guys Burgers and Fries</c:v>
                </c:pt>
                <c:pt idx="5">
                  <c:v>FCR Avg</c:v>
                </c:pt>
                <c:pt idx="6">
                  <c:v>In-N-Out Burger</c:v>
                </c:pt>
                <c:pt idx="7">
                  <c:v>Habit Burger Grill, The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0.42911877394636017</c:v>
                </c:pt>
                <c:pt idx="3">
                  <c:v>0.47640117994100295</c:v>
                </c:pt>
                <c:pt idx="4">
                  <c:v>0.5330396475770925</c:v>
                </c:pt>
                <c:pt idx="5">
                  <c:v>0.5587967236335207</c:v>
                </c:pt>
                <c:pt idx="6">
                  <c:v>0.5783783783783784</c:v>
                </c:pt>
                <c:pt idx="7">
                  <c:v>0.6302395209580839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Five Guys Burgers and Fries</c:v>
                </c:pt>
                <c:pt idx="6">
                  <c:v>Habit Burger Grill, The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0.42494226327944573</c:v>
                </c:pt>
                <c:pt idx="3">
                  <c:v>0.49</c:v>
                </c:pt>
                <c:pt idx="4">
                  <c:v>0.5462541527354652</c:v>
                </c:pt>
                <c:pt idx="5">
                  <c:v>0.5618729096989966</c:v>
                </c:pt>
                <c:pt idx="6">
                  <c:v>0.6213768115942029</c:v>
                </c:pt>
                <c:pt idx="7">
                  <c:v>0.6323268206039077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FCR Avg</c:v>
                </c:pt>
                <c:pt idx="5">
                  <c:v>Five Guys Burgers and Fries</c:v>
                </c:pt>
                <c:pt idx="6">
                  <c:v>Habit Burger Grill, The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0.5214285714285715</c:v>
                </c:pt>
                <c:pt idx="4">
                  <c:v>0.5508410886941557</c:v>
                </c:pt>
                <c:pt idx="5">
                  <c:v>0.6128571428571429</c:v>
                </c:pt>
                <c:pt idx="6">
                  <c:v>0.6185714285714285</c:v>
                </c:pt>
                <c:pt idx="7">
                  <c:v>0.6914285714285714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abit Burger Grill, Th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Habit Burger Grill, The's Competitors</a:t>
            </a:r>
          </a:p>
        </p:txBody>
      </p:sp>
      <p:pic>
        <p:nvPicPr>
          <p:cNvPr id="3" name="Picture Placeholder 2" descr="In-N-Out Burger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Five Guys Burgers and Frie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21.6%</a:t>
            </a:r>
            <a:r>
              <a:t> of recent Habit Burger Grill, The guests considered visiting </a:t>
            </a:r>
            <a:r>
              <a:t>In-N-Out Burger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Five Guys Burgers and Fries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McDonald's</a:t>
            </a:r>
            <a:r>
              <a:rPr b="1"/>
              <a:t>6.5%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Habit Burger Grill, The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66.1%</a:t>
            </a:r>
            <a:r>
              <a:t> would have gone to another restaurant as an alternative to Habit Burger Grill, 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57.4%</a:t>
            </a:r>
            <a:r>
              <a:t> Of Habit Burger Grill, The's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48.8%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50.7%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22.2%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Habit Burger Grill, The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Habit Burger Grill, The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505 recent Habit Burger Grill, The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