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Hardee's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0.47153284671532847</c:v>
                </c:pt>
                <c:pt idx="4">
                  <c:v>0.4782608695652174</c:v>
                </c:pt>
                <c:pt idx="5">
                  <c:v>0.5557230181952063</c:v>
                </c:pt>
                <c:pt idx="6">
                  <c:v>0.5574963609898108</c:v>
                </c:pt>
                <c:pt idx="7">
                  <c:v>0.575801749271137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Hardee's</c:v>
                </c:pt>
                <c:pt idx="4">
                  <c:v>Wendy's</c:v>
                </c:pt>
                <c:pt idx="5">
                  <c:v>Subway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0.5281385281385281</c:v>
                </c:pt>
                <c:pt idx="4">
                  <c:v>0.5385735080058224</c:v>
                </c:pt>
                <c:pt idx="5">
                  <c:v>0.6081871345029239</c:v>
                </c:pt>
                <c:pt idx="6">
                  <c:v>0.6103315537838361</c:v>
                </c:pt>
                <c:pt idx="7">
                  <c:v>0.6107871720116618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Hardee's</c:v>
                </c:pt>
                <c:pt idx="5">
                  <c:v>Arby's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0.46296296296296297</c:v>
                </c:pt>
                <c:pt idx="4">
                  <c:v>0.4859154929577465</c:v>
                </c:pt>
                <c:pt idx="5">
                  <c:v>0.5255813953488372</c:v>
                </c:pt>
                <c:pt idx="6">
                  <c:v>0.5369864655731007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Breakfast Starches</c:v>
                </c:pt>
                <c:pt idx="2">
                  <c:v>Beef</c:v>
                </c:pt>
                <c:pt idx="3">
                  <c:v>Breads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0.023931624</c:v>
                </c:pt>
                <c:pt idx="1">
                  <c:v>0.025641026</c:v>
                </c:pt>
                <c:pt idx="2">
                  <c:v>0.030769231</c:v>
                </c:pt>
                <c:pt idx="3">
                  <c:v>0.153846154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Hardee's</c:v>
                </c:pt>
                <c:pt idx="5">
                  <c:v>Arby's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0.583941605839416</c:v>
                </c:pt>
                <c:pt idx="4">
                  <c:v>0.5962373371924746</c:v>
                </c:pt>
                <c:pt idx="5">
                  <c:v>0.6429608127721336</c:v>
                </c:pt>
                <c:pt idx="6">
                  <c:v>0.6576275709323115</c:v>
                </c:pt>
                <c:pt idx="7">
                  <c:v>0.6743849493487699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Hardee's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0.39948453608247425</c:v>
                </c:pt>
                <c:pt idx="4">
                  <c:v>0.42494226327944573</c:v>
                </c:pt>
                <c:pt idx="5">
                  <c:v>0.4873708417667816</c:v>
                </c:pt>
                <c:pt idx="6">
                  <c:v>0.5097560975609756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Hardee's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0.42314990512333966</c:v>
                </c:pt>
                <c:pt idx="3">
                  <c:v>0.42911877394636017</c:v>
                </c:pt>
                <c:pt idx="4">
                  <c:v>0.44291338582677164</c:v>
                </c:pt>
                <c:pt idx="5">
                  <c:v>0.4999984061843208</c:v>
                </c:pt>
                <c:pt idx="6">
                  <c:v>0.5048543689320388</c:v>
                </c:pt>
                <c:pt idx="7">
                  <c:v>0.5317220543806647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Hardee's</c:v>
                </c:pt>
                <c:pt idx="5">
                  <c:v>Subway</c:v>
                </c:pt>
                <c:pt idx="6">
                  <c:v>Arby's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0.37</c:v>
                </c:pt>
                <c:pt idx="3">
                  <c:v>0.3871428571428571</c:v>
                </c:pt>
                <c:pt idx="4">
                  <c:v>0.39285714285714285</c:v>
                </c:pt>
                <c:pt idx="5">
                  <c:v>0.4507845934379458</c:v>
                </c:pt>
                <c:pt idx="6">
                  <c:v>0.4614285714285714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Hardee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Hardee's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Arb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Wendy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Burger King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Subway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Taco Bell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28.9%</a:t>
            </a:r>
            <a:r>
              <a:t> of recent Hardee's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9.0%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6.3%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6.1%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17.2%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17.2%</a:t>
            </a:r>
            <a:r>
              <a:t> considered visiting </a:t>
            </a:r>
            <a:r>
              <a:t>Wendy's</a:t>
            </a:r>
            <a:r>
              <a:rPr b="1"/>
              <a:t>17.2%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Hardee's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58.9%</a:t>
            </a:r>
            <a:r>
              <a:t> would have gone to another restaurant as an alternative to Hardee's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Baby Boomers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58.5%</a:t>
            </a:r>
            <a:r>
              <a:t> Of Hardee's's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32.8%</a:t>
            </a:r>
            <a:r>
              <a:t> Of frequent guest are Baby Boomers compared to </a:t>
            </a:r>
            <a:r>
              <a:rPr b="1"/>
              <a:t>22.8%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63.6%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21.6%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Hardee's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Hardee's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585 recent Hardee's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