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Little Caesars</c:v>
                </c:pt>
                <c:pt idx="3">
                  <c:v>Wendy's</c:v>
                </c:pt>
                <c:pt idx="4">
                  <c:v>Domino's</c:v>
                </c:pt>
                <c:pt idx="5">
                  <c:v>QSR Avg</c:v>
                </c:pt>
                <c:pt idx="6">
                  <c:v>Pizza Hut</c:v>
                </c:pt>
                <c:pt idx="7">
                  <c:v>Hungry Howie's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0.438136826783115</c:v>
                </c:pt>
                <c:pt idx="3">
                  <c:v>0.47153284671532847</c:v>
                </c:pt>
                <c:pt idx="4">
                  <c:v>0.49273255813953487</c:v>
                </c:pt>
                <c:pt idx="5">
                  <c:v>0.5557230181952063</c:v>
                </c:pt>
                <c:pt idx="6">
                  <c:v>0.5651537335285505</c:v>
                </c:pt>
                <c:pt idx="7">
                  <c:v>0.5664233576642336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Little Caesars</c:v>
                </c:pt>
                <c:pt idx="3">
                  <c:v>Wendy's</c:v>
                </c:pt>
                <c:pt idx="4">
                  <c:v>Domino's</c:v>
                </c:pt>
                <c:pt idx="5">
                  <c:v>Pizza Hut</c:v>
                </c:pt>
                <c:pt idx="6">
                  <c:v>QSR Avg</c:v>
                </c:pt>
                <c:pt idx="7">
                  <c:v>Hungry Howie's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0.49122807017543857</c:v>
                </c:pt>
                <c:pt idx="3">
                  <c:v>0.5385735080058224</c:v>
                </c:pt>
                <c:pt idx="4">
                  <c:v>0.5552325581395349</c:v>
                </c:pt>
                <c:pt idx="5">
                  <c:v>0.607871720116618</c:v>
                </c:pt>
                <c:pt idx="6">
                  <c:v>0.6103315537838361</c:v>
                </c:pt>
                <c:pt idx="7">
                  <c:v>0.6423357664233577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Little Caesars</c:v>
                </c:pt>
                <c:pt idx="3">
                  <c:v>Wendy's</c:v>
                </c:pt>
                <c:pt idx="4">
                  <c:v>Domino's</c:v>
                </c:pt>
                <c:pt idx="5">
                  <c:v>QSR Avg</c:v>
                </c:pt>
                <c:pt idx="6">
                  <c:v>Pizza Hut</c:v>
                </c:pt>
                <c:pt idx="7">
                  <c:v>Hungry Howie's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0.4344512195121951</c:v>
                </c:pt>
                <c:pt idx="3">
                  <c:v>0.46296296296296297</c:v>
                </c:pt>
                <c:pt idx="4">
                  <c:v>0.48985959438377535</c:v>
                </c:pt>
                <c:pt idx="5">
                  <c:v>0.5369864655731007</c:v>
                </c:pt>
                <c:pt idx="6">
                  <c:v>0.5584158415841585</c:v>
                </c:pt>
                <c:pt idx="7">
                  <c:v>0.5605590062111802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Sandwiches</c:v>
                </c:pt>
                <c:pt idx="2">
                  <c:v>Breads</c:v>
                </c:pt>
                <c:pt idx="3">
                  <c:v>Pizza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0.087336245</c:v>
                </c:pt>
                <c:pt idx="1">
                  <c:v>0.0917030569999999</c:v>
                </c:pt>
                <c:pt idx="2">
                  <c:v>0.240174672</c:v>
                </c:pt>
                <c:pt idx="3">
                  <c:v>0.480349345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Domino's</c:v>
                </c:pt>
                <c:pt idx="4">
                  <c:v>Pizza Hut</c:v>
                </c:pt>
                <c:pt idx="5">
                  <c:v>Little Caesars</c:v>
                </c:pt>
                <c:pt idx="6">
                  <c:v>QSR Avg</c:v>
                </c:pt>
                <c:pt idx="7">
                  <c:v>Hungry Howie's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0.5586107091172214</c:v>
                </c:pt>
                <c:pt idx="2">
                  <c:v>0.583941605839416</c:v>
                </c:pt>
                <c:pt idx="3">
                  <c:v>0.638235294117647</c:v>
                </c:pt>
                <c:pt idx="4">
                  <c:v>0.6395864106351551</c:v>
                </c:pt>
                <c:pt idx="5">
                  <c:v>0.6502890173410405</c:v>
                </c:pt>
                <c:pt idx="6">
                  <c:v>0.6576275709323115</c:v>
                </c:pt>
                <c:pt idx="7">
                  <c:v>0.6925329428989752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Little Caesars</c:v>
                </c:pt>
                <c:pt idx="3">
                  <c:v>Domino's</c:v>
                </c:pt>
                <c:pt idx="4">
                  <c:v>Wendy's</c:v>
                </c:pt>
                <c:pt idx="5">
                  <c:v>Pizza Hut</c:v>
                </c:pt>
                <c:pt idx="6">
                  <c:v>Hungry Howie's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0.3728813559322034</c:v>
                </c:pt>
                <c:pt idx="2">
                  <c:v>0.3872255489021956</c:v>
                </c:pt>
                <c:pt idx="3">
                  <c:v>0.4158878504672897</c:v>
                </c:pt>
                <c:pt idx="4">
                  <c:v>0.42494226327944573</c:v>
                </c:pt>
                <c:pt idx="5">
                  <c:v>0.45979899497487436</c:v>
                </c:pt>
                <c:pt idx="6">
                  <c:v>0.4838012958963283</c:v>
                </c:pt>
                <c:pt idx="7">
                  <c:v>0.4873708417667816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Taco Bell</c:v>
                </c:pt>
                <c:pt idx="3">
                  <c:v>Wendy's</c:v>
                </c:pt>
                <c:pt idx="4">
                  <c:v>Hungry Howie's</c:v>
                </c:pt>
                <c:pt idx="5">
                  <c:v>Domino's</c:v>
                </c:pt>
                <c:pt idx="6">
                  <c:v>Pizza Hut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0.4031496062992126</c:v>
                </c:pt>
                <c:pt idx="2">
                  <c:v>0.41596638655462187</c:v>
                </c:pt>
                <c:pt idx="3">
                  <c:v>0.42911877394636017</c:v>
                </c:pt>
                <c:pt idx="4">
                  <c:v>0.45293072824156305</c:v>
                </c:pt>
                <c:pt idx="5">
                  <c:v>0.46421267893660534</c:v>
                </c:pt>
                <c:pt idx="6">
                  <c:v>0.4658040665434381</c:v>
                </c:pt>
                <c:pt idx="7">
                  <c:v>0.4999984061843208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Little Caesars</c:v>
                </c:pt>
                <c:pt idx="4">
                  <c:v>Pizza Hut</c:v>
                </c:pt>
                <c:pt idx="5">
                  <c:v>Domino's</c:v>
                </c:pt>
                <c:pt idx="6">
                  <c:v>QSR Avg</c:v>
                </c:pt>
                <c:pt idx="7">
                  <c:v>Hungry Howie's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0.37</c:v>
                </c:pt>
                <c:pt idx="2">
                  <c:v>0.3871428571428571</c:v>
                </c:pt>
                <c:pt idx="3">
                  <c:v>0.41714285714285715</c:v>
                </c:pt>
                <c:pt idx="4">
                  <c:v>0.4585714285714286</c:v>
                </c:pt>
                <c:pt idx="5">
                  <c:v>0.4657142857142857</c:v>
                </c:pt>
                <c:pt idx="6">
                  <c:v>0.48877176778400844</c:v>
                </c:pt>
                <c:pt idx="7">
                  <c:v>0.49857142857142855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Hungry Howie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Hungry Howie's Competitors</a:t>
            </a:r>
          </a:p>
        </p:txBody>
      </p:sp>
      <p:pic>
        <p:nvPicPr>
          <p:cNvPr id="3" name="Picture Placeholder 2" descr="Pizza Hut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Domino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Little Caesar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McDonald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Wend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Taco Bell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17.1%</a:t>
            </a:r>
            <a:r>
              <a:t> of recent Hungry Howie's guests considered visiting </a:t>
            </a:r>
            <a:r>
              <a:t>Pizza Hut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7.9%</a:t>
            </a:r>
            <a:r>
              <a:t> considered visiting </a:t>
            </a:r>
            <a:r>
              <a:t>Domino's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7.1%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6.1%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9.2%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11.6%</a:t>
            </a:r>
            <a:r>
              <a:t> considered visiting </a:t>
            </a:r>
            <a:r>
              <a:t>Little Caesars</a:t>
            </a:r>
            <a:r>
              <a:rPr b="1"/>
              <a:t>11.6%</a:t>
            </a:r>
            <a:r>
              <a:t> considered visiting </a:t>
            </a:r>
            <a:r>
              <a:t>Little Caesars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Hungry Howie's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54.3%</a:t>
            </a:r>
            <a:r>
              <a:t> would have gone to another restaurant as an alternative to Hungry Howie's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51.4%</a:t>
            </a:r>
            <a:r>
              <a:t> Of Hungry Howie's's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42.2%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63.3%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21.0%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Hungry Howie's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Hungry Howie's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458 recent Hungry Howie's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