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Applebee's</c:v>
                </c:pt>
                <c:pt idx="4">
                  <c:v>Denny's</c:v>
                </c:pt>
                <c:pt idx="5">
                  <c:v>IHOP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0.5021645021645021</c:v>
                </c:pt>
                <c:pt idx="2">
                  <c:v>0.5021645021645021</c:v>
                </c:pt>
                <c:pt idx="3">
                  <c:v>0.5094339622641509</c:v>
                </c:pt>
                <c:pt idx="4">
                  <c:v>0.5211062590975255</c:v>
                </c:pt>
                <c:pt idx="5">
                  <c:v>0.5230547550432276</c:v>
                </c:pt>
                <c:pt idx="6">
                  <c:v>0.5568345323741007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IHOP</c:v>
                </c:pt>
                <c:pt idx="4">
                  <c:v>Waffle House</c:v>
                </c:pt>
                <c:pt idx="5">
                  <c:v>MSR Avg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0.5332369942196532</c:v>
                </c:pt>
                <c:pt idx="3">
                  <c:v>0.5603448275862069</c:v>
                </c:pt>
                <c:pt idx="4">
                  <c:v>0.5681159420289855</c:v>
                </c:pt>
                <c:pt idx="5">
                  <c:v>0.5681159420289855</c:v>
                </c:pt>
                <c:pt idx="6">
                  <c:v>0.5775862068965517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Beef</c:v>
                </c:pt>
                <c:pt idx="2">
                  <c:v>Baked Goods</c:v>
                </c:pt>
                <c:pt idx="3">
                  <c:v>Breakfast Starches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0.022587269</c:v>
                </c:pt>
                <c:pt idx="1">
                  <c:v>0.034907598</c:v>
                </c:pt>
                <c:pt idx="2">
                  <c:v>0.041067762</c:v>
                </c:pt>
                <c:pt idx="3">
                  <c:v>0.628336756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Waffle House</c:v>
                </c:pt>
                <c:pt idx="3">
                  <c:v>MSR Avg</c:v>
                </c:pt>
                <c:pt idx="4">
                  <c:v>IHOP</c:v>
                </c:pt>
                <c:pt idx="5">
                  <c:v>Applebee's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0.5797317436661699</c:v>
                </c:pt>
                <c:pt idx="3">
                  <c:v>0.5797317436661699</c:v>
                </c:pt>
                <c:pt idx="4">
                  <c:v>0.5957446808510638</c:v>
                </c:pt>
                <c:pt idx="5">
                  <c:v>0.5960061443932412</c:v>
                </c:pt>
                <c:pt idx="6">
                  <c:v>0.615146831530139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Denny's</c:v>
                </c:pt>
                <c:pt idx="4">
                  <c:v>IHOP</c:v>
                </c:pt>
                <c:pt idx="5">
                  <c:v>Applebee's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0.4465875370919881</c:v>
                </c:pt>
                <c:pt idx="2">
                  <c:v>0.4465875370919881</c:v>
                </c:pt>
                <c:pt idx="3">
                  <c:v>0.4917541229385307</c:v>
                </c:pt>
                <c:pt idx="4">
                  <c:v>0.49550898203592814</c:v>
                </c:pt>
                <c:pt idx="5">
                  <c:v>0.5205479452054794</c:v>
                </c:pt>
                <c:pt idx="6">
                  <c:v>0.5365126676602087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Denny's</c:v>
                </c:pt>
                <c:pt idx="4">
                  <c:v>IHOP</c:v>
                </c:pt>
                <c:pt idx="5">
                  <c:v>Applebee's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0.40524781341107874</c:v>
                </c:pt>
                <c:pt idx="3">
                  <c:v>0.47076023391812866</c:v>
                </c:pt>
                <c:pt idx="4">
                  <c:v>0.48326055312954874</c:v>
                </c:pt>
                <c:pt idx="5">
                  <c:v>0.524300441826215</c:v>
                </c:pt>
                <c:pt idx="6">
                  <c:v>0.5297532656023222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Denny's</c:v>
                </c:pt>
                <c:pt idx="4">
                  <c:v>IHOP</c:v>
                </c:pt>
                <c:pt idx="5">
                  <c:v>Applebee's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0.37681159420289856</c:v>
                </c:pt>
                <c:pt idx="2">
                  <c:v>0.37681159420289856</c:v>
                </c:pt>
                <c:pt idx="3">
                  <c:v>0.40240963855421685</c:v>
                </c:pt>
                <c:pt idx="4">
                  <c:v>0.42162162162162165</c:v>
                </c:pt>
                <c:pt idx="5">
                  <c:v>0.4540229885057471</c:v>
                </c:pt>
                <c:pt idx="6">
                  <c:v>0.4641025641025641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Waffle House</c:v>
                </c:pt>
                <c:pt idx="4">
                  <c:v>MSR Avg</c:v>
                </c:pt>
                <c:pt idx="5">
                  <c:v>Bob Evans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0.4057142857142857</c:v>
                </c:pt>
                <c:pt idx="3">
                  <c:v>0.4114285714285714</c:v>
                </c:pt>
                <c:pt idx="4">
                  <c:v>0.4114285714285714</c:v>
                </c:pt>
                <c:pt idx="5">
                  <c:v>0.44</c:v>
                </c:pt>
                <c:pt idx="6">
                  <c:v>0.4550641940085592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IHOP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IHOP's Competitors</a:t>
            </a:r>
          </a:p>
        </p:txBody>
      </p:sp>
      <p:pic>
        <p:nvPicPr>
          <p:cNvPr id="3" name="Picture Placeholder 2" descr="Denny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ob Evan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racker Barrel Old Country Stor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affle 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20.1%</a:t>
            </a:r>
            <a:r>
              <a:t> of recent IHOP guests considered visiting </a:t>
            </a:r>
            <a:r>
              <a:t>Denny's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Bob Evans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Waffle 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2.3%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McDonald's</a:t>
            </a:r>
            <a:r>
              <a:rPr b="1"/>
              <a:t>7.0%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IHOP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49.1%</a:t>
            </a:r>
            <a:r>
              <a:t> would have gone to another restaurant as an alternative to IHOP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53.8%</a:t>
            </a:r>
            <a:r>
              <a:t> Of IHOP's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36.1%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36.5%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23.2%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IHOP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IHOP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487 recent IHOP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